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1386800" cy="30279975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68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8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8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8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8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5pPr>
    <a:lvl6pPr marL="2286000" algn="l" defTabSz="914400" rtl="0" eaLnBrk="1" latinLnBrk="0" hangingPunct="1">
      <a:defRPr sz="68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6pPr>
    <a:lvl7pPr marL="2743200" algn="l" defTabSz="914400" rtl="0" eaLnBrk="1" latinLnBrk="0" hangingPunct="1">
      <a:defRPr sz="68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7pPr>
    <a:lvl8pPr marL="3200400" algn="l" defTabSz="914400" rtl="0" eaLnBrk="1" latinLnBrk="0" hangingPunct="1">
      <a:defRPr sz="68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8pPr>
    <a:lvl9pPr marL="3657600" algn="l" defTabSz="914400" rtl="0" eaLnBrk="1" latinLnBrk="0" hangingPunct="1">
      <a:defRPr sz="6800" b="1" kern="1200">
        <a:solidFill>
          <a:schemeClr val="bg2"/>
        </a:solidFill>
        <a:latin typeface="Microsoft Sans Serif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5D80"/>
    <a:srgbClr val="0B2A51"/>
    <a:srgbClr val="001D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>
        <p:scale>
          <a:sx n="26" d="100"/>
          <a:sy n="26" d="100"/>
        </p:scale>
        <p:origin x="-2352" y="-72"/>
      </p:cViewPr>
      <p:guideLst>
        <p:guide orient="horz" pos="9537"/>
        <p:guide pos="6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defTabSz="947738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defTabSz="947738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2925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369E0F51-7B59-4C5D-929A-5BEB504F27B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26441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defTabSz="947738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61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020888" y="746125"/>
            <a:ext cx="2627312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4875"/>
            <a:ext cx="48910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defTabSz="947738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2925"/>
            <a:ext cx="28908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838" tIns="47419" rIns="94838" bIns="47419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7CC6E820-7315-49D8-81F7-6710E0D885B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844608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9" name="Rectangle 1053"/>
          <p:cNvSpPr>
            <a:spLocks noChangeArrowheads="1"/>
          </p:cNvSpPr>
          <p:nvPr userDrawn="1"/>
        </p:nvSpPr>
        <p:spPr bwMode="auto">
          <a:xfrm>
            <a:off x="0" y="2701925"/>
            <a:ext cx="21386800" cy="612775"/>
          </a:xfrm>
          <a:prstGeom prst="rect">
            <a:avLst/>
          </a:prstGeom>
          <a:solidFill>
            <a:srgbClr val="515D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48" name="Rectangle 1052"/>
          <p:cNvSpPr>
            <a:spLocks noChangeArrowheads="1"/>
          </p:cNvSpPr>
          <p:nvPr userDrawn="1"/>
        </p:nvSpPr>
        <p:spPr bwMode="auto">
          <a:xfrm>
            <a:off x="0" y="0"/>
            <a:ext cx="21386800" cy="2701925"/>
          </a:xfrm>
          <a:prstGeom prst="rect">
            <a:avLst/>
          </a:prstGeom>
          <a:solidFill>
            <a:srgbClr val="0B2A5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145" name="Rectangle 1049"/>
          <p:cNvSpPr>
            <a:spLocks noChangeArrowheads="1"/>
          </p:cNvSpPr>
          <p:nvPr/>
        </p:nvSpPr>
        <p:spPr bwMode="auto">
          <a:xfrm>
            <a:off x="2644775" y="2803525"/>
            <a:ext cx="17446625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61112" bIns="30556" anchor="ctr"/>
          <a:lstStyle>
            <a:lvl1pPr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defTabSz="6127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defTabSz="6127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defTabSz="6127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defTabSz="6127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defTabSz="61277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2900" b="0">
                <a:solidFill>
                  <a:srgbClr val="FFFFFF"/>
                </a:solidFill>
                <a:latin typeface="Univers 45 Light" pitchFamily="2" charset="0"/>
              </a:rPr>
              <a:t>Fakultät Bauingenieurwesen, Institut für Stahl- und Holzbau, Professur für Stahlbau</a:t>
            </a:r>
            <a:endParaRPr lang="de-DE" altLang="de-DE" sz="2900" b="0">
              <a:solidFill>
                <a:schemeClr val="bg1"/>
              </a:solidFill>
              <a:latin typeface="Univers 45 Light" pitchFamily="2" charset="0"/>
            </a:endParaRPr>
          </a:p>
        </p:txBody>
      </p:sp>
      <p:pic>
        <p:nvPicPr>
          <p:cNvPr id="5147" name="Picture 1051" descr="TU_Logo_W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3" y="817563"/>
            <a:ext cx="5483225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975" y="1212850"/>
            <a:ext cx="19246850" cy="50466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69975" y="7065963"/>
            <a:ext cx="19246850" cy="19983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731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5505113" y="1212850"/>
            <a:ext cx="4811712" cy="25836563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69975" y="1212850"/>
            <a:ext cx="14282738" cy="25836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4953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975" y="1212850"/>
            <a:ext cx="19246850" cy="50466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69975" y="7065963"/>
            <a:ext cx="19246850" cy="199834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0031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9100" y="19457988"/>
            <a:ext cx="18178463" cy="60134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89100" y="12833350"/>
            <a:ext cx="18178463" cy="66246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208877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975" y="1212850"/>
            <a:ext cx="19246850" cy="50466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69975" y="7065963"/>
            <a:ext cx="9547225" cy="199834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769600" y="7065963"/>
            <a:ext cx="9547225" cy="199834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268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975" y="1212850"/>
            <a:ext cx="19246850" cy="5046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9975" y="6778625"/>
            <a:ext cx="9448800" cy="28241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69975" y="9602788"/>
            <a:ext cx="9448800" cy="17446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0864850" y="6778625"/>
            <a:ext cx="9451975" cy="28241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0864850" y="9602788"/>
            <a:ext cx="9451975" cy="17446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435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975" y="1212850"/>
            <a:ext cx="19246850" cy="50466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154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213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9975" y="1204913"/>
            <a:ext cx="7035800" cy="51308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61363" y="1204913"/>
            <a:ext cx="11955462" cy="258445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69975" y="6335713"/>
            <a:ext cx="7035800" cy="2071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5156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92588" y="21196300"/>
            <a:ext cx="12831762" cy="25019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192588" y="2705100"/>
            <a:ext cx="12831762" cy="18168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192588" y="23698200"/>
            <a:ext cx="12831762" cy="35544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1655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952750" rtl="0" fontAlgn="base">
        <a:spcBef>
          <a:spcPct val="0"/>
        </a:spcBef>
        <a:spcAft>
          <a:spcPct val="0"/>
        </a:spcAft>
        <a:defRPr sz="7700">
          <a:solidFill>
            <a:schemeClr val="bg2"/>
          </a:solidFill>
          <a:latin typeface="+mj-lt"/>
          <a:ea typeface="+mj-ea"/>
          <a:cs typeface="+mj-cs"/>
        </a:defRPr>
      </a:lvl1pPr>
      <a:lvl2pPr algn="l" defTabSz="2952750" rtl="0" fontAlgn="base">
        <a:spcBef>
          <a:spcPct val="0"/>
        </a:spcBef>
        <a:spcAft>
          <a:spcPct val="0"/>
        </a:spcAft>
        <a:defRPr sz="7700">
          <a:solidFill>
            <a:schemeClr val="bg2"/>
          </a:solidFill>
          <a:latin typeface="Verdana" pitchFamily="34" charset="0"/>
        </a:defRPr>
      </a:lvl2pPr>
      <a:lvl3pPr algn="l" defTabSz="2952750" rtl="0" fontAlgn="base">
        <a:spcBef>
          <a:spcPct val="0"/>
        </a:spcBef>
        <a:spcAft>
          <a:spcPct val="0"/>
        </a:spcAft>
        <a:defRPr sz="7700">
          <a:solidFill>
            <a:schemeClr val="bg2"/>
          </a:solidFill>
          <a:latin typeface="Verdana" pitchFamily="34" charset="0"/>
        </a:defRPr>
      </a:lvl3pPr>
      <a:lvl4pPr algn="l" defTabSz="2952750" rtl="0" fontAlgn="base">
        <a:spcBef>
          <a:spcPct val="0"/>
        </a:spcBef>
        <a:spcAft>
          <a:spcPct val="0"/>
        </a:spcAft>
        <a:defRPr sz="7700">
          <a:solidFill>
            <a:schemeClr val="bg2"/>
          </a:solidFill>
          <a:latin typeface="Verdana" pitchFamily="34" charset="0"/>
        </a:defRPr>
      </a:lvl4pPr>
      <a:lvl5pPr algn="l" defTabSz="2952750" rtl="0" fontAlgn="base">
        <a:spcBef>
          <a:spcPct val="0"/>
        </a:spcBef>
        <a:spcAft>
          <a:spcPct val="0"/>
        </a:spcAft>
        <a:defRPr sz="7700">
          <a:solidFill>
            <a:schemeClr val="bg2"/>
          </a:solidFill>
          <a:latin typeface="Verdana" pitchFamily="34" charset="0"/>
        </a:defRPr>
      </a:lvl5pPr>
      <a:lvl6pPr marL="457200" algn="l" defTabSz="2952750" rtl="0" fontAlgn="base">
        <a:spcBef>
          <a:spcPct val="0"/>
        </a:spcBef>
        <a:spcAft>
          <a:spcPct val="0"/>
        </a:spcAft>
        <a:defRPr sz="7700">
          <a:solidFill>
            <a:schemeClr val="bg2"/>
          </a:solidFill>
          <a:latin typeface="Verdana" pitchFamily="34" charset="0"/>
        </a:defRPr>
      </a:lvl6pPr>
      <a:lvl7pPr marL="914400" algn="l" defTabSz="2952750" rtl="0" fontAlgn="base">
        <a:spcBef>
          <a:spcPct val="0"/>
        </a:spcBef>
        <a:spcAft>
          <a:spcPct val="0"/>
        </a:spcAft>
        <a:defRPr sz="7700">
          <a:solidFill>
            <a:schemeClr val="bg2"/>
          </a:solidFill>
          <a:latin typeface="Verdana" pitchFamily="34" charset="0"/>
        </a:defRPr>
      </a:lvl7pPr>
      <a:lvl8pPr marL="1371600" algn="l" defTabSz="2952750" rtl="0" fontAlgn="base">
        <a:spcBef>
          <a:spcPct val="0"/>
        </a:spcBef>
        <a:spcAft>
          <a:spcPct val="0"/>
        </a:spcAft>
        <a:defRPr sz="7700">
          <a:solidFill>
            <a:schemeClr val="bg2"/>
          </a:solidFill>
          <a:latin typeface="Verdana" pitchFamily="34" charset="0"/>
        </a:defRPr>
      </a:lvl8pPr>
      <a:lvl9pPr marL="1828800" algn="l" defTabSz="2952750" rtl="0" fontAlgn="base">
        <a:spcBef>
          <a:spcPct val="0"/>
        </a:spcBef>
        <a:spcAft>
          <a:spcPct val="0"/>
        </a:spcAft>
        <a:defRPr sz="7700">
          <a:solidFill>
            <a:schemeClr val="bg2"/>
          </a:solidFill>
          <a:latin typeface="Verdana" pitchFamily="34" charset="0"/>
        </a:defRPr>
      </a:lvl9pPr>
    </p:titleStyle>
    <p:bodyStyle>
      <a:lvl1pPr marL="1104900" indent="-1104900" algn="l" defTabSz="2952750" rtl="0" fontAlgn="base">
        <a:spcBef>
          <a:spcPct val="20000"/>
        </a:spcBef>
        <a:spcAft>
          <a:spcPct val="0"/>
        </a:spcAft>
        <a:defRPr sz="4500">
          <a:solidFill>
            <a:srgbClr val="001D4B"/>
          </a:solidFill>
          <a:latin typeface="+mn-lt"/>
          <a:ea typeface="+mn-ea"/>
          <a:cs typeface="+mn-cs"/>
        </a:defRPr>
      </a:lvl1pPr>
      <a:lvl2pPr marL="2398713" indent="-922338" algn="l" defTabSz="2952750" rtl="0" fontAlgn="base">
        <a:spcBef>
          <a:spcPct val="20000"/>
        </a:spcBef>
        <a:spcAft>
          <a:spcPct val="0"/>
        </a:spcAft>
        <a:defRPr sz="4500">
          <a:solidFill>
            <a:srgbClr val="001D4B"/>
          </a:solidFill>
          <a:latin typeface="+mn-lt"/>
        </a:defRPr>
      </a:lvl2pPr>
      <a:lvl3pPr marL="3689350" indent="-736600" algn="l" defTabSz="2952750" rtl="0" fontAlgn="base">
        <a:spcBef>
          <a:spcPct val="20000"/>
        </a:spcBef>
        <a:spcAft>
          <a:spcPct val="0"/>
        </a:spcAft>
        <a:defRPr sz="4500">
          <a:solidFill>
            <a:srgbClr val="001D4B"/>
          </a:solidFill>
          <a:latin typeface="+mn-lt"/>
        </a:defRPr>
      </a:lvl3pPr>
      <a:lvl4pPr marL="5165725" indent="-736600" algn="l" defTabSz="2952750" rtl="0" fontAlgn="base">
        <a:spcBef>
          <a:spcPct val="20000"/>
        </a:spcBef>
        <a:spcAft>
          <a:spcPct val="0"/>
        </a:spcAft>
        <a:defRPr sz="4500">
          <a:solidFill>
            <a:srgbClr val="001D4B"/>
          </a:solidFill>
          <a:latin typeface="+mn-lt"/>
        </a:defRPr>
      </a:lvl4pPr>
      <a:lvl5pPr marL="6642100" indent="-739775" algn="l" defTabSz="2952750" rtl="0" fontAlgn="base">
        <a:spcBef>
          <a:spcPct val="20000"/>
        </a:spcBef>
        <a:spcAft>
          <a:spcPct val="0"/>
        </a:spcAft>
        <a:defRPr sz="4500">
          <a:solidFill>
            <a:srgbClr val="001D4B"/>
          </a:solidFill>
          <a:latin typeface="+mn-lt"/>
        </a:defRPr>
      </a:lvl5pPr>
      <a:lvl6pPr marL="7099300" indent="-739775" algn="l" defTabSz="2952750" rtl="0" fontAlgn="base">
        <a:spcBef>
          <a:spcPct val="20000"/>
        </a:spcBef>
        <a:spcAft>
          <a:spcPct val="0"/>
        </a:spcAft>
        <a:defRPr sz="4500">
          <a:solidFill>
            <a:srgbClr val="001D4B"/>
          </a:solidFill>
          <a:latin typeface="+mn-lt"/>
        </a:defRPr>
      </a:lvl6pPr>
      <a:lvl7pPr marL="7556500" indent="-739775" algn="l" defTabSz="2952750" rtl="0" fontAlgn="base">
        <a:spcBef>
          <a:spcPct val="20000"/>
        </a:spcBef>
        <a:spcAft>
          <a:spcPct val="0"/>
        </a:spcAft>
        <a:defRPr sz="4500">
          <a:solidFill>
            <a:srgbClr val="001D4B"/>
          </a:solidFill>
          <a:latin typeface="+mn-lt"/>
        </a:defRPr>
      </a:lvl7pPr>
      <a:lvl8pPr marL="8013700" indent="-739775" algn="l" defTabSz="2952750" rtl="0" fontAlgn="base">
        <a:spcBef>
          <a:spcPct val="20000"/>
        </a:spcBef>
        <a:spcAft>
          <a:spcPct val="0"/>
        </a:spcAft>
        <a:defRPr sz="4500">
          <a:solidFill>
            <a:srgbClr val="001D4B"/>
          </a:solidFill>
          <a:latin typeface="+mn-lt"/>
        </a:defRPr>
      </a:lvl8pPr>
      <a:lvl9pPr marL="8470900" indent="-739775" algn="l" defTabSz="2952750" rtl="0" fontAlgn="base">
        <a:spcBef>
          <a:spcPct val="20000"/>
        </a:spcBef>
        <a:spcAft>
          <a:spcPct val="0"/>
        </a:spcAft>
        <a:defRPr sz="4500">
          <a:solidFill>
            <a:srgbClr val="001D4B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1438275" y="3722688"/>
            <a:ext cx="18638838" cy="112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94" tIns="43197" rIns="86394" bIns="43197">
            <a:spAutoFit/>
          </a:bodyPr>
          <a:lstStyle>
            <a:lvl1pPr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636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954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28788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859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431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003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575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6800">
                <a:solidFill>
                  <a:srgbClr val="001D4B"/>
                </a:solidFill>
                <a:latin typeface="Arial" charset="0"/>
                <a:cs typeface="Arial" charset="0"/>
              </a:rPr>
              <a:t>Thema</a:t>
            </a:r>
            <a:endParaRPr lang="en-GB" altLang="de-DE" sz="6800">
              <a:solidFill>
                <a:srgbClr val="001D4B"/>
              </a:solidFill>
              <a:latin typeface="Arial" charset="0"/>
              <a:cs typeface="Arial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509588" y="9355138"/>
            <a:ext cx="10544175" cy="5648325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782638" y="9561513"/>
            <a:ext cx="98250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94" tIns="43197" rIns="86394" bIns="43197">
            <a:spAutoFit/>
          </a:bodyPr>
          <a:lstStyle>
            <a:lvl1pPr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636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954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28788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859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431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003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575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800">
                <a:solidFill>
                  <a:srgbClr val="001D4B"/>
                </a:solidFill>
                <a:latin typeface="Arial" charset="0"/>
                <a:cs typeface="Arial" charset="0"/>
              </a:rPr>
              <a:t>Zielstellung</a:t>
            </a:r>
            <a:endParaRPr lang="en-GB" altLang="de-DE" sz="3800">
              <a:solidFill>
                <a:srgbClr val="001D4B"/>
              </a:solidFill>
              <a:latin typeface="Arial" charset="0"/>
              <a:cs typeface="Arial" charset="0"/>
            </a:endParaRP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11579225" y="28274963"/>
            <a:ext cx="9296400" cy="1427162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 defTabSz="776288">
              <a:tabLst>
                <a:tab pos="2628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defTabSz="776288">
              <a:tabLst>
                <a:tab pos="2628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63600" defTabSz="776288">
              <a:tabLst>
                <a:tab pos="2628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95400" defTabSz="776288">
              <a:tabLst>
                <a:tab pos="2628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28788" defTabSz="776288">
              <a:tabLst>
                <a:tab pos="2628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85988" defTabSz="776288" fontAlgn="base">
              <a:spcBef>
                <a:spcPct val="0"/>
              </a:spcBef>
              <a:spcAft>
                <a:spcPct val="0"/>
              </a:spcAft>
              <a:tabLst>
                <a:tab pos="2628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43188" defTabSz="776288" fontAlgn="base">
              <a:spcBef>
                <a:spcPct val="0"/>
              </a:spcBef>
              <a:spcAft>
                <a:spcPct val="0"/>
              </a:spcAft>
              <a:tabLst>
                <a:tab pos="2628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00388" defTabSz="776288" fontAlgn="base">
              <a:spcBef>
                <a:spcPct val="0"/>
              </a:spcBef>
              <a:spcAft>
                <a:spcPct val="0"/>
              </a:spcAft>
              <a:tabLst>
                <a:tab pos="2628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57588" defTabSz="776288" fontAlgn="base">
              <a:spcBef>
                <a:spcPct val="0"/>
              </a:spcBef>
              <a:spcAft>
                <a:spcPct val="0"/>
              </a:spcAft>
              <a:tabLst>
                <a:tab pos="2628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2600" b="0">
                <a:latin typeface="Arial" charset="0"/>
                <a:cs typeface="Arial" charset="0"/>
              </a:rPr>
              <a:t>Bearbeiter: 	Name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de-DE" altLang="de-DE" sz="2600" b="0">
                <a:latin typeface="Arial" charset="0"/>
                <a:cs typeface="Arial" charset="0"/>
              </a:rPr>
              <a:t>Hochschullehrer: Prof. Dr.-Ing. Richard Stroetmann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de-DE" altLang="de-DE" sz="2600" b="0">
                <a:latin typeface="Arial" charset="0"/>
                <a:cs typeface="Arial" charset="0"/>
              </a:rPr>
              <a:t>Betreuer: 	Name</a:t>
            </a: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11566525" y="16908463"/>
            <a:ext cx="9334500" cy="10888662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509588" y="15547975"/>
            <a:ext cx="10544175" cy="5715000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815975" y="15973425"/>
            <a:ext cx="9825038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94" tIns="43197" rIns="86394" bIns="43197">
            <a:spAutoFit/>
          </a:bodyPr>
          <a:lstStyle>
            <a:lvl1pPr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636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954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28788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859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431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003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575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800">
                <a:solidFill>
                  <a:srgbClr val="001D4B"/>
                </a:solidFill>
                <a:latin typeface="Arial" charset="0"/>
                <a:cs typeface="Arial" charset="0"/>
              </a:rPr>
              <a:t>Vorgehensweise</a:t>
            </a:r>
            <a:endParaRPr lang="en-GB" altLang="de-DE" sz="3800">
              <a:solidFill>
                <a:srgbClr val="001D4B"/>
              </a:solidFill>
              <a:latin typeface="Arial" charset="0"/>
              <a:cs typeface="Arial" charset="0"/>
            </a:endParaRP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12871450" y="17249775"/>
            <a:ext cx="711041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94" tIns="43197" rIns="86394" bIns="43197">
            <a:spAutoFit/>
          </a:bodyPr>
          <a:lstStyle>
            <a:lvl1pPr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636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954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28788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859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431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003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575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800">
                <a:solidFill>
                  <a:srgbClr val="001D4B"/>
                </a:solidFill>
                <a:latin typeface="Arial" charset="0"/>
                <a:cs typeface="Arial" charset="0"/>
              </a:rPr>
              <a:t>Ergebnisse</a:t>
            </a:r>
            <a:endParaRPr lang="en-GB" altLang="de-DE" sz="3800">
              <a:solidFill>
                <a:srgbClr val="001D4B"/>
              </a:solidFill>
              <a:latin typeface="Arial" charset="0"/>
              <a:cs typeface="Arial" charset="0"/>
            </a:endParaRPr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509588" y="21809075"/>
            <a:ext cx="10544175" cy="7893050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917575" y="24531638"/>
            <a:ext cx="9825038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94" tIns="43197" rIns="86394" bIns="43197">
            <a:spAutoFit/>
          </a:bodyPr>
          <a:lstStyle>
            <a:lvl1pPr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636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954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28788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859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431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003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575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800" b="0">
                <a:latin typeface="Arial" charset="0"/>
                <a:cs typeface="Arial" charset="0"/>
              </a:rPr>
              <a:t>Platzhalter für Abbildungen</a:t>
            </a:r>
            <a:endParaRPr lang="en-GB" altLang="de-DE" sz="3800">
              <a:latin typeface="Arial" charset="0"/>
              <a:cs typeface="Arial" charset="0"/>
            </a:endParaRPr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auto">
          <a:xfrm>
            <a:off x="11582400" y="9355138"/>
            <a:ext cx="9318625" cy="7019925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12417425" y="12145963"/>
            <a:ext cx="6421438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94" tIns="43197" rIns="86394" bIns="43197">
            <a:spAutoFit/>
          </a:bodyPr>
          <a:lstStyle>
            <a:lvl1pPr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636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954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28788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859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431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003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575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800" b="0">
                <a:latin typeface="Arial" charset="0"/>
                <a:cs typeface="Arial" charset="0"/>
              </a:rPr>
              <a:t>Platzhalter für Abbildungen</a:t>
            </a:r>
          </a:p>
          <a:p>
            <a:pPr algn="ctr">
              <a:spcBef>
                <a:spcPct val="50000"/>
              </a:spcBef>
            </a:pPr>
            <a:r>
              <a:rPr lang="de-DE" altLang="de-DE" sz="3800" b="0">
                <a:latin typeface="Arial" charset="0"/>
                <a:cs typeface="Arial" charset="0"/>
              </a:rPr>
              <a:t>(Grafiken in gut lesbarer Qualität)</a:t>
            </a:r>
            <a:endParaRPr lang="en-GB" altLang="de-DE" sz="3800">
              <a:latin typeface="Arial" charset="0"/>
              <a:cs typeface="Arial" charset="0"/>
            </a:endParaRPr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12280900" y="21809075"/>
            <a:ext cx="6421438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94" tIns="43197" rIns="86394" bIns="43197">
            <a:spAutoFit/>
          </a:bodyPr>
          <a:lstStyle>
            <a:lvl1pPr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636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954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28788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859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431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003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575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800" b="0">
                <a:latin typeface="Arial" charset="0"/>
                <a:cs typeface="Arial" charset="0"/>
              </a:rPr>
              <a:t>Platzhalter für Text</a:t>
            </a:r>
            <a:endParaRPr lang="en-GB" altLang="de-DE" sz="3800">
              <a:latin typeface="Arial" charset="0"/>
              <a:cs typeface="Arial" charset="0"/>
            </a:endParaRPr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2484438" y="17386300"/>
            <a:ext cx="642143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94" tIns="43197" rIns="86394" bIns="43197">
            <a:spAutoFit/>
          </a:bodyPr>
          <a:lstStyle>
            <a:lvl1pPr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636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954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28788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859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431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003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575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800" b="0">
                <a:latin typeface="Arial" charset="0"/>
                <a:cs typeface="Arial" charset="0"/>
              </a:rPr>
              <a:t>Platzhalter für Text</a:t>
            </a:r>
            <a:endParaRPr lang="en-GB" altLang="de-DE" sz="3800">
              <a:latin typeface="Arial" charset="0"/>
              <a:cs typeface="Arial" charset="0"/>
            </a:endParaRPr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646113" y="12827000"/>
            <a:ext cx="1020762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94" tIns="43197" rIns="86394" bIns="43197">
            <a:spAutoFit/>
          </a:bodyPr>
          <a:lstStyle>
            <a:lvl1pPr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636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954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28788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859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431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003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575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20000"/>
              </a:spcBef>
              <a:spcAft>
                <a:spcPct val="20000"/>
              </a:spcAft>
            </a:pPr>
            <a:r>
              <a:rPr lang="de-DE" altLang="de-DE" sz="2300" b="0">
                <a:latin typeface="Arial" charset="0"/>
                <a:cs typeface="Arial" charset="0"/>
              </a:rPr>
              <a:t>Schriftart ARIAL, Schriftgröße 24, Blocksatz mit Silbentrennung</a:t>
            </a:r>
          </a:p>
          <a:p>
            <a:pPr algn="just">
              <a:spcBef>
                <a:spcPct val="20000"/>
              </a:spcBef>
              <a:spcAft>
                <a:spcPct val="20000"/>
              </a:spcAft>
            </a:pPr>
            <a:r>
              <a:rPr lang="de-DE" altLang="de-DE" sz="2300" b="0">
                <a:latin typeface="Arial" charset="0"/>
                <a:cs typeface="Arial" charset="0"/>
              </a:rPr>
              <a:t>Zeilenabstand 1,0 Zeilen, vor und nach einem Absatz 0,2 Zeilen</a:t>
            </a:r>
          </a:p>
          <a:p>
            <a:pPr algn="just">
              <a:spcBef>
                <a:spcPct val="20000"/>
              </a:spcBef>
              <a:spcAft>
                <a:spcPct val="20000"/>
              </a:spcAft>
            </a:pPr>
            <a:r>
              <a:rPr lang="de-DE" altLang="de-DE" sz="2300" b="0">
                <a:latin typeface="Arial" charset="0"/>
                <a:cs typeface="Arial" charset="0"/>
              </a:rPr>
              <a:t>Die Anordnung der Text- und Abbildungsfelder kann individuell angepasst werden</a:t>
            </a:r>
            <a:endParaRPr lang="en-GB" altLang="de-DE" sz="2300">
              <a:latin typeface="Arial" charset="0"/>
              <a:cs typeface="Arial" charset="0"/>
            </a:endParaRPr>
          </a:p>
        </p:txBody>
      </p:sp>
      <p:sp>
        <p:nvSpPr>
          <p:cNvPr id="3105" name="Text Box 33"/>
          <p:cNvSpPr txBox="1">
            <a:spLocks noChangeArrowheads="1"/>
          </p:cNvSpPr>
          <p:nvPr/>
        </p:nvSpPr>
        <p:spPr bwMode="auto">
          <a:xfrm>
            <a:off x="6781800" y="4711700"/>
            <a:ext cx="789305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 defTabSz="776288">
              <a:tabLst>
                <a:tab pos="2628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defTabSz="776288">
              <a:tabLst>
                <a:tab pos="2628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63600" defTabSz="776288">
              <a:tabLst>
                <a:tab pos="2628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95400" defTabSz="776288">
              <a:tabLst>
                <a:tab pos="2628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28788" defTabSz="776288">
              <a:tabLst>
                <a:tab pos="2628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85988" defTabSz="776288" fontAlgn="base">
              <a:spcBef>
                <a:spcPct val="0"/>
              </a:spcBef>
              <a:spcAft>
                <a:spcPct val="0"/>
              </a:spcAft>
              <a:tabLst>
                <a:tab pos="2628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43188" defTabSz="776288" fontAlgn="base">
              <a:spcBef>
                <a:spcPct val="0"/>
              </a:spcBef>
              <a:spcAft>
                <a:spcPct val="0"/>
              </a:spcAft>
              <a:tabLst>
                <a:tab pos="2628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00388" defTabSz="776288" fontAlgn="base">
              <a:spcBef>
                <a:spcPct val="0"/>
              </a:spcBef>
              <a:spcAft>
                <a:spcPct val="0"/>
              </a:spcAft>
              <a:tabLst>
                <a:tab pos="2628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57588" defTabSz="776288" fontAlgn="base">
              <a:spcBef>
                <a:spcPct val="0"/>
              </a:spcBef>
              <a:spcAft>
                <a:spcPct val="0"/>
              </a:spcAft>
              <a:tabLst>
                <a:tab pos="26289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2600" b="0">
                <a:solidFill>
                  <a:srgbClr val="001D4B"/>
                </a:solidFill>
                <a:latin typeface="Arial" charset="0"/>
                <a:cs typeface="Arial" charset="0"/>
              </a:rPr>
              <a:t>Bearbeitungszeit: Mai bis Juli 2009</a:t>
            </a:r>
          </a:p>
        </p:txBody>
      </p:sp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554038" y="6156325"/>
            <a:ext cx="20346987" cy="2586038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107" name="Picture 35" descr="Portra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6427788"/>
            <a:ext cx="1676400" cy="2178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08" name="Text Box 36"/>
          <p:cNvSpPr txBox="1">
            <a:spLocks noChangeArrowheads="1"/>
          </p:cNvSpPr>
          <p:nvPr/>
        </p:nvSpPr>
        <p:spPr bwMode="auto">
          <a:xfrm>
            <a:off x="2892425" y="6769100"/>
            <a:ext cx="15990888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94" tIns="43197" rIns="86394" bIns="43197">
            <a:spAutoFit/>
          </a:bodyPr>
          <a:lstStyle>
            <a:lvl1pPr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636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954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28788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859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431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003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575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800" b="0">
                <a:latin typeface="Arial" charset="0"/>
                <a:cs typeface="Arial" charset="0"/>
              </a:rPr>
              <a:t>Zeitlicher Überblick über den Verlauf der Ausbildung</a:t>
            </a:r>
            <a:endParaRPr lang="en-GB" altLang="de-DE" sz="3800">
              <a:latin typeface="Arial" charset="0"/>
              <a:cs typeface="Arial" charset="0"/>
            </a:endParaRPr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2619375" y="11261725"/>
            <a:ext cx="6423025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94" tIns="43197" rIns="86394" bIns="43197">
            <a:spAutoFit/>
          </a:bodyPr>
          <a:lstStyle>
            <a:lvl1pPr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318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636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95400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728788" defTabSz="863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1859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6431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1003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557588" defTabSz="863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800" b="0">
                <a:latin typeface="Arial" charset="0"/>
                <a:cs typeface="Arial" charset="0"/>
              </a:rPr>
              <a:t>Platzhalter für Text</a:t>
            </a:r>
            <a:endParaRPr lang="en-GB" altLang="de-DE" sz="38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ster_a0_hoch_b1">
  <a:themeElements>
    <a:clrScheme name="poster_a0_hoch_b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oster_a0_hoch_b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63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68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Microsoft Sans Serif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63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6800" b="1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Microsoft Sans Serif" pitchFamily="34" charset="0"/>
          </a:defRPr>
        </a:defPPr>
      </a:lstStyle>
    </a:lnDef>
  </a:objectDefaults>
  <a:extraClrSchemeLst>
    <a:extraClrScheme>
      <a:clrScheme name="poster_a0_hoch_b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ster_a0_hoch_b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_a0_hoch_b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_a0_hoch_b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_a0_hoch_b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_a0_hoch_b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ster_a0_hoch_b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E:\Michael Kaden\1_WEBPOOL\web-content\3_kommunikationsmittel\03_poster\poster_a0_hoch_b1.pot</Template>
  <TotalTime>0</TotalTime>
  <Words>71</Words>
  <Application>Microsoft Office PowerPoint</Application>
  <PresentationFormat>Benutzerdefiniert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Times New Roman</vt:lpstr>
      <vt:lpstr>Verdana</vt:lpstr>
      <vt:lpstr>Univers 45 Light</vt:lpstr>
      <vt:lpstr>Arial</vt:lpstr>
      <vt:lpstr>Microsoft Sans Serif</vt:lpstr>
      <vt:lpstr>poster_a0_hoch_b1</vt:lpstr>
      <vt:lpstr>PowerPoint-Präsentation</vt:lpstr>
    </vt:vector>
  </TitlesOfParts>
  <Company>OEA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CD-Polizei</dc:creator>
  <cp:lastModifiedBy>Thomas Faßl</cp:lastModifiedBy>
  <cp:revision>4</cp:revision>
  <dcterms:created xsi:type="dcterms:W3CDTF">2007-05-09T14:51:54Z</dcterms:created>
  <dcterms:modified xsi:type="dcterms:W3CDTF">2017-04-25T08:49:34Z</dcterms:modified>
</cp:coreProperties>
</file>