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6800" cy="30279975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68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D80"/>
    <a:srgbClr val="0B2A51"/>
    <a:srgbClr val="00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26" d="100"/>
          <a:sy n="26" d="100"/>
        </p:scale>
        <p:origin x="-2352" y="-7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69E0F51-7B59-4C5D-929A-5BEB504F27B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6441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020888" y="746125"/>
            <a:ext cx="2627312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CC6E820-7315-49D8-81F7-6710E0D885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4460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1053"/>
          <p:cNvSpPr>
            <a:spLocks noChangeArrowheads="1"/>
          </p:cNvSpPr>
          <p:nvPr userDrawn="1"/>
        </p:nvSpPr>
        <p:spPr bwMode="auto">
          <a:xfrm>
            <a:off x="0" y="2701925"/>
            <a:ext cx="21386800" cy="612775"/>
          </a:xfrm>
          <a:prstGeom prst="rect">
            <a:avLst/>
          </a:prstGeom>
          <a:solidFill>
            <a:srgbClr val="515D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8" name="Rectangle 1052"/>
          <p:cNvSpPr>
            <a:spLocks noChangeArrowheads="1"/>
          </p:cNvSpPr>
          <p:nvPr userDrawn="1"/>
        </p:nvSpPr>
        <p:spPr bwMode="auto">
          <a:xfrm>
            <a:off x="0" y="0"/>
            <a:ext cx="21386800" cy="2701925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45" name="Rectangle 1049"/>
          <p:cNvSpPr>
            <a:spLocks noChangeArrowheads="1"/>
          </p:cNvSpPr>
          <p:nvPr/>
        </p:nvSpPr>
        <p:spPr bwMode="auto">
          <a:xfrm>
            <a:off x="2644775" y="2803525"/>
            <a:ext cx="174466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61112" bIns="30556" anchor="ctr"/>
          <a:lstStyle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defTabSz="612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defTabSz="612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defTabSz="612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defTabSz="6127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900" b="0">
                <a:solidFill>
                  <a:srgbClr val="FFFFFF"/>
                </a:solidFill>
                <a:latin typeface="Univers 45 Light" pitchFamily="2" charset="0"/>
              </a:rPr>
              <a:t>Fakultät Bauingenieurwesen, Institut für Stahl- und Holzbau, Professur für Stahlbau</a:t>
            </a:r>
            <a:endParaRPr lang="de-DE" altLang="de-DE" sz="2900" b="0">
              <a:solidFill>
                <a:schemeClr val="bg1"/>
              </a:solidFill>
              <a:latin typeface="Univers 45 Light" pitchFamily="2" charset="0"/>
            </a:endParaRPr>
          </a:p>
        </p:txBody>
      </p:sp>
      <p:pic>
        <p:nvPicPr>
          <p:cNvPr id="5147" name="Picture 1051" descr="TU_Logo_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817563"/>
            <a:ext cx="54832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975" y="7065963"/>
            <a:ext cx="19246850" cy="19983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3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656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95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975" y="7065963"/>
            <a:ext cx="19246850" cy="1998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03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887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34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34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6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15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13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156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655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+mj-lt"/>
          <a:ea typeface="+mj-ea"/>
          <a:cs typeface="+mj-cs"/>
        </a:defRPr>
      </a:lvl1pPr>
      <a:lvl2pPr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2pPr>
      <a:lvl3pPr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3pPr>
      <a:lvl4pPr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4pPr>
      <a:lvl5pPr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5pPr>
      <a:lvl6pPr marL="457200"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6pPr>
      <a:lvl7pPr marL="914400"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7pPr>
      <a:lvl8pPr marL="1371600"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8pPr>
      <a:lvl9pPr marL="1828800" algn="l" defTabSz="2952750" rtl="0" fontAlgn="base">
        <a:spcBef>
          <a:spcPct val="0"/>
        </a:spcBef>
        <a:spcAft>
          <a:spcPct val="0"/>
        </a:spcAft>
        <a:defRPr sz="7700">
          <a:solidFill>
            <a:schemeClr val="bg2"/>
          </a:solidFill>
          <a:latin typeface="Verdana" pitchFamily="34" charset="0"/>
        </a:defRPr>
      </a:lvl9pPr>
    </p:titleStyle>
    <p:bodyStyle>
      <a:lvl1pPr marL="1104900" indent="-1104900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  <a:ea typeface="+mn-ea"/>
          <a:cs typeface="+mn-cs"/>
        </a:defRPr>
      </a:lvl1pPr>
      <a:lvl2pPr marL="2398713" indent="-922338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2pPr>
      <a:lvl3pPr marL="3689350" indent="-736600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3pPr>
      <a:lvl4pPr marL="5165725" indent="-736600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4pPr>
      <a:lvl5pPr marL="6642100" indent="-739775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5pPr>
      <a:lvl6pPr marL="7099300" indent="-739775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6pPr>
      <a:lvl7pPr marL="7556500" indent="-739775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7pPr>
      <a:lvl8pPr marL="8013700" indent="-739775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8pPr>
      <a:lvl9pPr marL="8470900" indent="-739775" algn="l" defTabSz="2952750" rtl="0" fontAlgn="base">
        <a:spcBef>
          <a:spcPct val="20000"/>
        </a:spcBef>
        <a:spcAft>
          <a:spcPct val="0"/>
        </a:spcAft>
        <a:defRPr sz="4500">
          <a:solidFill>
            <a:srgbClr val="001D4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438275" y="3722688"/>
            <a:ext cx="18638838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6800">
                <a:solidFill>
                  <a:srgbClr val="001D4B"/>
                </a:solidFill>
                <a:latin typeface="Arial" charset="0"/>
                <a:cs typeface="Arial" charset="0"/>
              </a:rPr>
              <a:t>Thema</a:t>
            </a:r>
            <a:endParaRPr lang="en-GB" altLang="de-DE" sz="6800">
              <a:solidFill>
                <a:srgbClr val="001D4B"/>
              </a:solidFill>
              <a:latin typeface="Arial" charset="0"/>
              <a:cs typeface="Arial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509588" y="9355138"/>
            <a:ext cx="10544175" cy="56483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82638" y="9561513"/>
            <a:ext cx="982503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>
                <a:solidFill>
                  <a:srgbClr val="001D4B"/>
                </a:solidFill>
                <a:latin typeface="Arial" charset="0"/>
                <a:cs typeface="Arial" charset="0"/>
              </a:rPr>
              <a:t>Zielstellung</a:t>
            </a:r>
            <a:endParaRPr lang="en-GB" altLang="de-DE" sz="3800">
              <a:solidFill>
                <a:srgbClr val="001D4B"/>
              </a:solidFill>
              <a:latin typeface="Arial" charset="0"/>
              <a:cs typeface="Arial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1579225" y="28274963"/>
            <a:ext cx="9296400" cy="1427162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600" b="0">
                <a:latin typeface="Arial" charset="0"/>
                <a:cs typeface="Arial" charset="0"/>
              </a:rPr>
              <a:t>Bearbeiter: 	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2600" b="0">
                <a:latin typeface="Arial" charset="0"/>
                <a:cs typeface="Arial" charset="0"/>
              </a:rPr>
              <a:t>Hochschullehrer: Prof. Dr.-Ing. Richard Stroetmann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2600" b="0">
                <a:latin typeface="Arial" charset="0"/>
                <a:cs typeface="Arial" charset="0"/>
              </a:rPr>
              <a:t>Betreuer: 	Name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11566525" y="16908463"/>
            <a:ext cx="9334500" cy="10888662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09588" y="15547975"/>
            <a:ext cx="10544175" cy="57150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15975" y="15973425"/>
            <a:ext cx="9825038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>
                <a:solidFill>
                  <a:srgbClr val="001D4B"/>
                </a:solidFill>
                <a:latin typeface="Arial" charset="0"/>
                <a:cs typeface="Arial" charset="0"/>
              </a:rPr>
              <a:t>Vorgehensweise</a:t>
            </a:r>
            <a:endParaRPr lang="en-GB" altLang="de-DE" sz="3800">
              <a:solidFill>
                <a:srgbClr val="001D4B"/>
              </a:solidFill>
              <a:latin typeface="Arial" charset="0"/>
              <a:cs typeface="Arial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12871450" y="17249775"/>
            <a:ext cx="71104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>
                <a:solidFill>
                  <a:srgbClr val="001D4B"/>
                </a:solidFill>
                <a:latin typeface="Arial" charset="0"/>
                <a:cs typeface="Arial" charset="0"/>
              </a:rPr>
              <a:t>Ergebnisse</a:t>
            </a:r>
            <a:endParaRPr lang="en-GB" altLang="de-DE" sz="3800">
              <a:solidFill>
                <a:srgbClr val="001D4B"/>
              </a:solidFill>
              <a:latin typeface="Arial" charset="0"/>
              <a:cs typeface="Arial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09588" y="21809075"/>
            <a:ext cx="10544175" cy="789305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917575" y="24531638"/>
            <a:ext cx="9825038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Platzhalter für Abbildungen</a:t>
            </a:r>
            <a:endParaRPr lang="en-GB" altLang="de-DE" sz="3800">
              <a:latin typeface="Arial" charset="0"/>
              <a:cs typeface="Arial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1582400" y="9355138"/>
            <a:ext cx="9318625" cy="70199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12417425" y="12145963"/>
            <a:ext cx="6421438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Platzhalter für Abbildungen</a:t>
            </a:r>
          </a:p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(Grafiken in gut lesbarer Qualität)</a:t>
            </a:r>
            <a:endParaRPr lang="en-GB" altLang="de-DE" sz="3800">
              <a:latin typeface="Arial" charset="0"/>
              <a:cs typeface="Arial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2280900" y="21809075"/>
            <a:ext cx="6421438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Platzhalter für Text</a:t>
            </a:r>
            <a:endParaRPr lang="en-GB" altLang="de-DE" sz="3800">
              <a:latin typeface="Arial" charset="0"/>
              <a:cs typeface="Arial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484438" y="17386300"/>
            <a:ext cx="64214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Platzhalter für Text</a:t>
            </a:r>
            <a:endParaRPr lang="en-GB" altLang="de-DE" sz="3800">
              <a:latin typeface="Arial" charset="0"/>
              <a:cs typeface="Arial" charset="0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46113" y="12827000"/>
            <a:ext cx="102076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0000"/>
              </a:spcBef>
              <a:spcAft>
                <a:spcPct val="20000"/>
              </a:spcAft>
            </a:pPr>
            <a:r>
              <a:rPr lang="de-DE" altLang="de-DE" sz="2300" b="0">
                <a:latin typeface="Arial" charset="0"/>
                <a:cs typeface="Arial" charset="0"/>
              </a:rPr>
              <a:t>Schriftart ARIAL, Schriftgröße 24, Blocksatz mit Silbentrennung</a:t>
            </a:r>
          </a:p>
          <a:p>
            <a:pPr algn="just">
              <a:spcBef>
                <a:spcPct val="20000"/>
              </a:spcBef>
              <a:spcAft>
                <a:spcPct val="20000"/>
              </a:spcAft>
            </a:pPr>
            <a:r>
              <a:rPr lang="de-DE" altLang="de-DE" sz="2300" b="0">
                <a:latin typeface="Arial" charset="0"/>
                <a:cs typeface="Arial" charset="0"/>
              </a:rPr>
              <a:t>Zeilenabstand 1,0 Zeilen, vor und nach einem Absatz 0,2 Zeilen</a:t>
            </a:r>
          </a:p>
          <a:p>
            <a:pPr algn="just">
              <a:spcBef>
                <a:spcPct val="20000"/>
              </a:spcBef>
              <a:spcAft>
                <a:spcPct val="20000"/>
              </a:spcAft>
            </a:pPr>
            <a:r>
              <a:rPr lang="de-DE" altLang="de-DE" sz="2300" b="0">
                <a:latin typeface="Arial" charset="0"/>
                <a:cs typeface="Arial" charset="0"/>
              </a:rPr>
              <a:t>Die Anordnung der Text- und Abbildungsfelder kann individuell angepasst werden</a:t>
            </a:r>
            <a:endParaRPr lang="en-GB" altLang="de-DE" sz="2300">
              <a:latin typeface="Arial" charset="0"/>
              <a:cs typeface="Arial" charset="0"/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781800" y="4711700"/>
            <a:ext cx="7893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776288"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776288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600" b="0">
                <a:solidFill>
                  <a:srgbClr val="001D4B"/>
                </a:solidFill>
                <a:latin typeface="Arial" charset="0"/>
                <a:cs typeface="Arial" charset="0"/>
              </a:rPr>
              <a:t>Bearbeitungszeit: Mai bis Juli 2009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554038" y="6156325"/>
            <a:ext cx="20346987" cy="25860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107" name="Picture 35" descr="Por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6427788"/>
            <a:ext cx="1676400" cy="217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2892425" y="6769100"/>
            <a:ext cx="15990888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Zeitlicher Überblick über den Verlauf der Ausbildung</a:t>
            </a:r>
            <a:endParaRPr lang="en-GB" altLang="de-DE" sz="3800">
              <a:latin typeface="Arial" charset="0"/>
              <a:cs typeface="Arial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619375" y="11261725"/>
            <a:ext cx="64230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94" tIns="43197" rIns="86394" bIns="43197">
            <a:spAutoFit/>
          </a:bodyPr>
          <a:lstStyle>
            <a:lvl1pPr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18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36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95400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28788" defTabSz="863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859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431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03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57588" defTabSz="863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800" b="0">
                <a:latin typeface="Arial" charset="0"/>
                <a:cs typeface="Arial" charset="0"/>
              </a:rPr>
              <a:t>Platzhalter für Text</a:t>
            </a:r>
            <a:endParaRPr lang="en-GB" altLang="de-DE" sz="3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_a0_hoch_b1">
  <a:themeElements>
    <a:clrScheme name="poster_a0_hoch_b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ster_a0_hoch_b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6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6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poster_a0_hoch_b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_a0_hoch_b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a0_hoch_b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a0_hoch_b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a0_hoch_b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a0_hoch_b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a0_hoch_b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E:\Michael Kaden\1_WEBPOOL\web-content\3_kommunikationsmittel\03_poster\poster_a0_hoch_b1.pot</Template>
  <TotalTime>0</TotalTime>
  <Words>71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Times New Roman</vt:lpstr>
      <vt:lpstr>Verdana</vt:lpstr>
      <vt:lpstr>Univers 45 Light</vt:lpstr>
      <vt:lpstr>Arial</vt:lpstr>
      <vt:lpstr>Microsoft Sans Serif</vt:lpstr>
      <vt:lpstr>poster_a0_hoch_b1</vt:lpstr>
      <vt:lpstr>PowerPoint-Präsentation</vt:lpstr>
    </vt:vector>
  </TitlesOfParts>
  <Company>OEA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CD-Polizei</dc:creator>
  <cp:lastModifiedBy>Thomas Faßl</cp:lastModifiedBy>
  <cp:revision>4</cp:revision>
  <dcterms:created xsi:type="dcterms:W3CDTF">2007-05-09T14:51:54Z</dcterms:created>
  <dcterms:modified xsi:type="dcterms:W3CDTF">2017-04-25T08:49:34Z</dcterms:modified>
</cp:coreProperties>
</file>