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</p:sldMasterIdLst>
  <p:notesMasterIdLst>
    <p:notesMasterId r:id="rId19"/>
  </p:notesMasterIdLst>
  <p:handoutMasterIdLst>
    <p:handoutMasterId r:id="rId20"/>
  </p:handoutMasterIdLst>
  <p:sldIdLst>
    <p:sldId id="291" r:id="rId2"/>
    <p:sldId id="357" r:id="rId3"/>
    <p:sldId id="354" r:id="rId4"/>
    <p:sldId id="358" r:id="rId5"/>
    <p:sldId id="359" r:id="rId6"/>
    <p:sldId id="360" r:id="rId7"/>
    <p:sldId id="361" r:id="rId8"/>
    <p:sldId id="371" r:id="rId9"/>
    <p:sldId id="363" r:id="rId10"/>
    <p:sldId id="365" r:id="rId11"/>
    <p:sldId id="366" r:id="rId12"/>
    <p:sldId id="353" r:id="rId13"/>
    <p:sldId id="367" r:id="rId14"/>
    <p:sldId id="368" r:id="rId15"/>
    <p:sldId id="369" r:id="rId16"/>
    <p:sldId id="370" r:id="rId17"/>
    <p:sldId id="293" r:id="rId18"/>
  </p:sldIdLst>
  <p:sldSz cx="12192000" cy="6858000"/>
  <p:notesSz cx="6858000" cy="9144000"/>
  <p:embeddedFontLst>
    <p:embeddedFont>
      <p:font typeface="Open Sans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n" id="{2939B5E8-EF71-43FF-B7B6-C3DB42F2B419}">
          <p14:sldIdLst>
            <p14:sldId id="291"/>
          </p14:sldIdLst>
        </p14:section>
        <p14:section name="Inhaltsfolien" id="{9B15DDF1-0A1C-4450-A2F2-FA4F67CF33BE}">
          <p14:sldIdLst>
            <p14:sldId id="357"/>
            <p14:sldId id="354"/>
            <p14:sldId id="358"/>
            <p14:sldId id="359"/>
            <p14:sldId id="360"/>
            <p14:sldId id="361"/>
            <p14:sldId id="371"/>
            <p14:sldId id="363"/>
            <p14:sldId id="365"/>
            <p14:sldId id="366"/>
            <p14:sldId id="353"/>
            <p14:sldId id="367"/>
            <p14:sldId id="368"/>
            <p14:sldId id="369"/>
            <p14:sldId id="370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86"/>
    <a:srgbClr val="0068B1"/>
    <a:srgbClr val="004780"/>
    <a:srgbClr val="13A983"/>
    <a:srgbClr val="009BA4"/>
    <a:srgbClr val="93C356"/>
    <a:srgbClr val="BCCF02"/>
    <a:srgbClr val="28618C"/>
    <a:srgbClr val="539DC5"/>
    <a:srgbClr val="02A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3" autoAdjust="0"/>
    <p:restoredTop sz="92570" autoAdjust="0"/>
  </p:normalViewPr>
  <p:slideViewPr>
    <p:cSldViewPr snapToGrid="0" snapToObjects="1">
      <p:cViewPr varScale="1">
        <p:scale>
          <a:sx n="65" d="100"/>
          <a:sy n="65" d="100"/>
        </p:scale>
        <p:origin x="832" y="48"/>
      </p:cViewPr>
      <p:guideLst/>
    </p:cSldViewPr>
  </p:slid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96" d="100"/>
          <a:sy n="96" d="100"/>
        </p:scale>
        <p:origin x="3558" y="78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97CADC-5C2F-4CA1-AE91-64828D273714}" type="doc">
      <dgm:prSet loTypeId="urn:microsoft.com/office/officeart/2005/8/layout/cycle5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de-DE"/>
        </a:p>
      </dgm:t>
    </dgm:pt>
    <dgm:pt modelId="{041B2FF9-C860-4C0E-B175-F7ADF0DF90FE}">
      <dgm:prSet phldrT="[Text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400" dirty="0" smtClean="0">
              <a:solidFill>
                <a:schemeClr val="tx1"/>
              </a:solidFill>
              <a:latin typeface="+mj-lt"/>
            </a:rPr>
            <a:t>Idee</a:t>
          </a:r>
          <a:endParaRPr lang="de-DE" sz="1400" dirty="0">
            <a:solidFill>
              <a:schemeClr val="tx1"/>
            </a:solidFill>
            <a:latin typeface="+mj-lt"/>
          </a:endParaRPr>
        </a:p>
      </dgm:t>
    </dgm:pt>
    <dgm:pt modelId="{B15D3775-56D0-4261-93D0-4D60C63F2725}" type="parTrans" cxnId="{2C9DC488-F526-4E0D-8877-6AC2958B3AB3}">
      <dgm:prSet/>
      <dgm:spPr/>
      <dgm:t>
        <a:bodyPr/>
        <a:lstStyle/>
        <a:p>
          <a:endParaRPr lang="de-DE">
            <a:latin typeface="Univers 45 Light" panose="00000300000000000000" pitchFamily="2" charset="0"/>
          </a:endParaRPr>
        </a:p>
      </dgm:t>
    </dgm:pt>
    <dgm:pt modelId="{ECE30ED7-E17F-4FE9-A84E-5D743FB6B217}" type="sibTrans" cxnId="{2C9DC488-F526-4E0D-8877-6AC2958B3AB3}">
      <dgm:prSet/>
      <dgm:spPr>
        <a:ln w="19050"/>
      </dgm:spPr>
      <dgm:t>
        <a:bodyPr/>
        <a:lstStyle/>
        <a:p>
          <a:endParaRPr lang="de-DE">
            <a:latin typeface="Univers 45 Light" panose="00000300000000000000" pitchFamily="2" charset="0"/>
          </a:endParaRPr>
        </a:p>
      </dgm:t>
    </dgm:pt>
    <dgm:pt modelId="{BF16CAD5-D270-419E-A534-60645E405E38}">
      <dgm:prSet phldrT="[Text]" custT="1"/>
      <dgm:spPr/>
      <dgm:t>
        <a:bodyPr/>
        <a:lstStyle/>
        <a:p>
          <a:r>
            <a:rPr lang="de-DE" sz="1400" dirty="0" smtClean="0">
              <a:latin typeface="+mj-lt"/>
            </a:rPr>
            <a:t>Entwurf</a:t>
          </a:r>
          <a:endParaRPr lang="de-DE" sz="1100" dirty="0">
            <a:latin typeface="+mj-lt"/>
          </a:endParaRPr>
        </a:p>
      </dgm:t>
    </dgm:pt>
    <dgm:pt modelId="{A4C0B881-F31A-474A-B746-9D3F9689D89A}" type="parTrans" cxnId="{A1721994-193E-42C3-9763-F0D72D8E2329}">
      <dgm:prSet/>
      <dgm:spPr/>
      <dgm:t>
        <a:bodyPr/>
        <a:lstStyle/>
        <a:p>
          <a:endParaRPr lang="de-DE">
            <a:latin typeface="Univers 45 Light" panose="00000300000000000000" pitchFamily="2" charset="0"/>
          </a:endParaRPr>
        </a:p>
      </dgm:t>
    </dgm:pt>
    <dgm:pt modelId="{F6594333-9260-4177-83CB-4C735EB836F4}" type="sibTrans" cxnId="{A1721994-193E-42C3-9763-F0D72D8E2329}">
      <dgm:prSet/>
      <dgm:spPr>
        <a:ln w="19050"/>
      </dgm:spPr>
      <dgm:t>
        <a:bodyPr/>
        <a:lstStyle/>
        <a:p>
          <a:endParaRPr lang="de-DE">
            <a:latin typeface="Univers 45 Light" panose="00000300000000000000" pitchFamily="2" charset="0"/>
          </a:endParaRPr>
        </a:p>
      </dgm:t>
    </dgm:pt>
    <dgm:pt modelId="{F7F36804-D505-4D33-A3F1-77A92D43F46F}">
      <dgm:prSet phldrT="[Text]" custT="1"/>
      <dgm:spPr>
        <a:solidFill>
          <a:schemeClr val="bg1"/>
        </a:solidFill>
        <a:ln>
          <a:solidFill>
            <a:srgbClr val="001D4B"/>
          </a:solidFill>
        </a:ln>
      </dgm:spPr>
      <dgm:t>
        <a:bodyPr/>
        <a:lstStyle/>
        <a:p>
          <a:r>
            <a:rPr lang="de-DE" sz="1400" dirty="0" smtClean="0">
              <a:solidFill>
                <a:schemeClr val="tx1"/>
              </a:solidFill>
              <a:latin typeface="+mj-lt"/>
            </a:rPr>
            <a:t>Fertigung</a:t>
          </a:r>
          <a:endParaRPr lang="de-DE" sz="1400" dirty="0">
            <a:solidFill>
              <a:schemeClr val="tx1"/>
            </a:solidFill>
            <a:latin typeface="+mj-lt"/>
          </a:endParaRPr>
        </a:p>
      </dgm:t>
    </dgm:pt>
    <dgm:pt modelId="{E94BAF30-496D-4B60-99EA-970DA33C2C4F}" type="parTrans" cxnId="{9ABE6A62-0A1E-4C7B-9852-A34831F33F3F}">
      <dgm:prSet/>
      <dgm:spPr/>
      <dgm:t>
        <a:bodyPr/>
        <a:lstStyle/>
        <a:p>
          <a:endParaRPr lang="de-DE">
            <a:latin typeface="Univers 45 Light" panose="00000300000000000000" pitchFamily="2" charset="0"/>
          </a:endParaRPr>
        </a:p>
      </dgm:t>
    </dgm:pt>
    <dgm:pt modelId="{327467BD-7261-4BCF-8D28-2372D054D532}" type="sibTrans" cxnId="{9ABE6A62-0A1E-4C7B-9852-A34831F33F3F}">
      <dgm:prSet/>
      <dgm:spPr>
        <a:ln w="19050"/>
      </dgm:spPr>
      <dgm:t>
        <a:bodyPr/>
        <a:lstStyle/>
        <a:p>
          <a:endParaRPr lang="de-DE">
            <a:latin typeface="Univers 45 Light" panose="00000300000000000000" pitchFamily="2" charset="0"/>
          </a:endParaRPr>
        </a:p>
      </dgm:t>
    </dgm:pt>
    <dgm:pt modelId="{B6A59DF7-0154-4085-A0C3-F1D5007E6B1C}">
      <dgm:prSet phldrT="[Text]" custT="1"/>
      <dgm:spPr/>
      <dgm:t>
        <a:bodyPr/>
        <a:lstStyle/>
        <a:p>
          <a:r>
            <a:rPr lang="de-DE" sz="1400" dirty="0" smtClean="0">
              <a:latin typeface="+mj-lt"/>
            </a:rPr>
            <a:t>Nutzung</a:t>
          </a:r>
          <a:endParaRPr lang="de-DE" sz="900" dirty="0" smtClean="0">
            <a:latin typeface="+mj-lt"/>
          </a:endParaRPr>
        </a:p>
      </dgm:t>
    </dgm:pt>
    <dgm:pt modelId="{63221591-3455-428D-AA8C-D80DE0045E29}" type="parTrans" cxnId="{918FFA1F-775E-459B-BFC6-AF9CAAA143DD}">
      <dgm:prSet/>
      <dgm:spPr/>
      <dgm:t>
        <a:bodyPr/>
        <a:lstStyle/>
        <a:p>
          <a:endParaRPr lang="de-DE">
            <a:latin typeface="Univers 45 Light" panose="00000300000000000000" pitchFamily="2" charset="0"/>
          </a:endParaRPr>
        </a:p>
      </dgm:t>
    </dgm:pt>
    <dgm:pt modelId="{AF0FCAFD-75EB-4008-84D5-D411518550BE}" type="sibTrans" cxnId="{918FFA1F-775E-459B-BFC6-AF9CAAA143DD}">
      <dgm:prSet/>
      <dgm:spPr>
        <a:ln w="19050"/>
      </dgm:spPr>
      <dgm:t>
        <a:bodyPr/>
        <a:lstStyle/>
        <a:p>
          <a:endParaRPr lang="de-DE">
            <a:latin typeface="Univers 45 Light" panose="00000300000000000000" pitchFamily="2" charset="0"/>
          </a:endParaRPr>
        </a:p>
      </dgm:t>
    </dgm:pt>
    <dgm:pt modelId="{23599F72-AA31-4C72-8D60-992D7DAEC02F}">
      <dgm:prSet phldrT="[Text]" custT="1"/>
      <dgm:spPr/>
      <dgm:t>
        <a:bodyPr/>
        <a:lstStyle/>
        <a:p>
          <a:r>
            <a:rPr lang="de-DE" sz="1400" dirty="0" smtClean="0">
              <a:latin typeface="+mj-lt"/>
            </a:rPr>
            <a:t>Verstärkung</a:t>
          </a:r>
          <a:endParaRPr lang="de-DE" sz="1400" dirty="0">
            <a:latin typeface="+mj-lt"/>
          </a:endParaRPr>
        </a:p>
      </dgm:t>
    </dgm:pt>
    <dgm:pt modelId="{B4A12FC2-4C2F-42CC-866E-67C46A21535F}" type="parTrans" cxnId="{B81DD37F-9467-46C4-8A97-30CDFEBDF52B}">
      <dgm:prSet/>
      <dgm:spPr/>
      <dgm:t>
        <a:bodyPr/>
        <a:lstStyle/>
        <a:p>
          <a:endParaRPr lang="de-DE">
            <a:latin typeface="Univers 45 Light" panose="00000300000000000000" pitchFamily="2" charset="0"/>
          </a:endParaRPr>
        </a:p>
      </dgm:t>
    </dgm:pt>
    <dgm:pt modelId="{0E11C13C-CAE9-436E-87CC-98427BA43413}" type="sibTrans" cxnId="{B81DD37F-9467-46C4-8A97-30CDFEBDF52B}">
      <dgm:prSet/>
      <dgm:spPr>
        <a:ln w="19050"/>
      </dgm:spPr>
      <dgm:t>
        <a:bodyPr/>
        <a:lstStyle/>
        <a:p>
          <a:endParaRPr lang="de-DE">
            <a:latin typeface="Univers 45 Light" panose="00000300000000000000" pitchFamily="2" charset="0"/>
          </a:endParaRPr>
        </a:p>
      </dgm:t>
    </dgm:pt>
    <dgm:pt modelId="{137186F4-F641-4B07-A32C-B00F0319FEBB}">
      <dgm:prSet custT="1"/>
      <dgm:spPr/>
      <dgm:t>
        <a:bodyPr/>
        <a:lstStyle/>
        <a:p>
          <a:r>
            <a:rPr lang="de-DE" sz="1400" dirty="0" smtClean="0">
              <a:latin typeface="+mj-lt"/>
            </a:rPr>
            <a:t>Recycling</a:t>
          </a:r>
          <a:endParaRPr lang="de-DE" sz="1400" dirty="0">
            <a:latin typeface="+mj-lt"/>
          </a:endParaRPr>
        </a:p>
      </dgm:t>
    </dgm:pt>
    <dgm:pt modelId="{68EE5AF5-500C-4C21-B17E-BD14C784C5D8}" type="parTrans" cxnId="{5A1C3F41-AFCC-4467-B0C0-408CBD0FA3CB}">
      <dgm:prSet/>
      <dgm:spPr/>
      <dgm:t>
        <a:bodyPr/>
        <a:lstStyle/>
        <a:p>
          <a:endParaRPr lang="de-DE">
            <a:latin typeface="Univers 45 Light" panose="00000300000000000000" pitchFamily="2" charset="0"/>
          </a:endParaRPr>
        </a:p>
      </dgm:t>
    </dgm:pt>
    <dgm:pt modelId="{180BDE3D-7826-4F0B-A551-9B77600A74CE}" type="sibTrans" cxnId="{5A1C3F41-AFCC-4467-B0C0-408CBD0FA3CB}">
      <dgm:prSet/>
      <dgm:spPr>
        <a:ln w="19050"/>
      </dgm:spPr>
      <dgm:t>
        <a:bodyPr/>
        <a:lstStyle/>
        <a:p>
          <a:endParaRPr lang="de-DE">
            <a:latin typeface="Univers 45 Light" panose="00000300000000000000" pitchFamily="2" charset="0"/>
          </a:endParaRPr>
        </a:p>
      </dgm:t>
    </dgm:pt>
    <dgm:pt modelId="{E0F2A758-CDEB-4D52-8700-C42F454F2FA2}" type="pres">
      <dgm:prSet presAssocID="{1097CADC-5C2F-4CA1-AE91-64828D27371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676E772-CE21-40D3-B1F2-6D0EDCA989A2}" type="pres">
      <dgm:prSet presAssocID="{041B2FF9-C860-4C0E-B175-F7ADF0DF90F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BCB534C-04F7-4ADE-A9A8-13BCBEA88865}" type="pres">
      <dgm:prSet presAssocID="{041B2FF9-C860-4C0E-B175-F7ADF0DF90FE}" presName="spNode" presStyleCnt="0"/>
      <dgm:spPr/>
      <dgm:t>
        <a:bodyPr/>
        <a:lstStyle/>
        <a:p>
          <a:endParaRPr lang="de-DE"/>
        </a:p>
      </dgm:t>
    </dgm:pt>
    <dgm:pt modelId="{BAB83406-07CB-4032-B0D2-6994156A1F2B}" type="pres">
      <dgm:prSet presAssocID="{ECE30ED7-E17F-4FE9-A84E-5D743FB6B217}" presName="sibTrans" presStyleLbl="sibTrans1D1" presStyleIdx="0" presStyleCnt="6"/>
      <dgm:spPr/>
      <dgm:t>
        <a:bodyPr/>
        <a:lstStyle/>
        <a:p>
          <a:endParaRPr lang="de-DE"/>
        </a:p>
      </dgm:t>
    </dgm:pt>
    <dgm:pt modelId="{CA73F0CD-DC82-43AF-9D24-9CABC87ABA87}" type="pres">
      <dgm:prSet presAssocID="{BF16CAD5-D270-419E-A534-60645E405E38}" presName="node" presStyleLbl="node1" presStyleIdx="1" presStyleCnt="6" custScaleX="11402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FE89D25-2020-4219-9961-679B0ACBD6DC}" type="pres">
      <dgm:prSet presAssocID="{BF16CAD5-D270-419E-A534-60645E405E38}" presName="spNode" presStyleCnt="0"/>
      <dgm:spPr/>
      <dgm:t>
        <a:bodyPr/>
        <a:lstStyle/>
        <a:p>
          <a:endParaRPr lang="de-DE"/>
        </a:p>
      </dgm:t>
    </dgm:pt>
    <dgm:pt modelId="{99EABD12-9C0C-4D25-BAF3-E34A05CC0939}" type="pres">
      <dgm:prSet presAssocID="{F6594333-9260-4177-83CB-4C735EB836F4}" presName="sibTrans" presStyleLbl="sibTrans1D1" presStyleIdx="1" presStyleCnt="6"/>
      <dgm:spPr/>
      <dgm:t>
        <a:bodyPr/>
        <a:lstStyle/>
        <a:p>
          <a:endParaRPr lang="de-DE"/>
        </a:p>
      </dgm:t>
    </dgm:pt>
    <dgm:pt modelId="{3B1DA4B3-8CE1-44D7-9FBD-2958BE5F9A2A}" type="pres">
      <dgm:prSet presAssocID="{F7F36804-D505-4D33-A3F1-77A92D43F46F}" presName="node" presStyleLbl="node1" presStyleIdx="2" presStyleCnt="6" custScaleX="11833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F20CA86-5ACA-4482-8949-D4C05322670B}" type="pres">
      <dgm:prSet presAssocID="{F7F36804-D505-4D33-A3F1-77A92D43F46F}" presName="spNode" presStyleCnt="0"/>
      <dgm:spPr/>
      <dgm:t>
        <a:bodyPr/>
        <a:lstStyle/>
        <a:p>
          <a:endParaRPr lang="de-DE"/>
        </a:p>
      </dgm:t>
    </dgm:pt>
    <dgm:pt modelId="{885CE9C0-2D5A-4589-A81F-4D5CADF2FCA6}" type="pres">
      <dgm:prSet presAssocID="{327467BD-7261-4BCF-8D28-2372D054D532}" presName="sibTrans" presStyleLbl="sibTrans1D1" presStyleIdx="2" presStyleCnt="6"/>
      <dgm:spPr/>
      <dgm:t>
        <a:bodyPr/>
        <a:lstStyle/>
        <a:p>
          <a:endParaRPr lang="de-DE"/>
        </a:p>
      </dgm:t>
    </dgm:pt>
    <dgm:pt modelId="{E2D27F00-A9CE-43C2-B3C8-3B9E314E4C17}" type="pres">
      <dgm:prSet presAssocID="{B6A59DF7-0154-4085-A0C3-F1D5007E6B1C}" presName="node" presStyleLbl="node1" presStyleIdx="3" presStyleCnt="6" custScaleX="117153" custRadScaleRad="100039" custRadScaleInc="-825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572A0C0-6C83-4698-8125-4A190A78F0E6}" type="pres">
      <dgm:prSet presAssocID="{B6A59DF7-0154-4085-A0C3-F1D5007E6B1C}" presName="spNode" presStyleCnt="0"/>
      <dgm:spPr/>
      <dgm:t>
        <a:bodyPr/>
        <a:lstStyle/>
        <a:p>
          <a:endParaRPr lang="de-DE"/>
        </a:p>
      </dgm:t>
    </dgm:pt>
    <dgm:pt modelId="{A6EBC99A-9C8A-487B-B50F-8A5B9D16F3EF}" type="pres">
      <dgm:prSet presAssocID="{AF0FCAFD-75EB-4008-84D5-D411518550BE}" presName="sibTrans" presStyleLbl="sibTrans1D1" presStyleIdx="3" presStyleCnt="6"/>
      <dgm:spPr/>
      <dgm:t>
        <a:bodyPr/>
        <a:lstStyle/>
        <a:p>
          <a:endParaRPr lang="de-DE"/>
        </a:p>
      </dgm:t>
    </dgm:pt>
    <dgm:pt modelId="{4EF7FCE0-AEAB-4936-A548-0DEC4B17F398}" type="pres">
      <dgm:prSet presAssocID="{23599F72-AA31-4C72-8D60-992D7DAEC02F}" presName="node" presStyleLbl="node1" presStyleIdx="4" presStyleCnt="6" custScaleX="148304" custRadScaleRad="97534" custRadScaleInc="-42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E757B4A-71A9-4945-BAA6-27571D6906EF}" type="pres">
      <dgm:prSet presAssocID="{23599F72-AA31-4C72-8D60-992D7DAEC02F}" presName="spNode" presStyleCnt="0"/>
      <dgm:spPr/>
      <dgm:t>
        <a:bodyPr/>
        <a:lstStyle/>
        <a:p>
          <a:endParaRPr lang="de-DE"/>
        </a:p>
      </dgm:t>
    </dgm:pt>
    <dgm:pt modelId="{88FFE8E2-51D6-42D4-8289-0814F865F377}" type="pres">
      <dgm:prSet presAssocID="{0E11C13C-CAE9-436E-87CC-98427BA43413}" presName="sibTrans" presStyleLbl="sibTrans1D1" presStyleIdx="4" presStyleCnt="6"/>
      <dgm:spPr/>
      <dgm:t>
        <a:bodyPr/>
        <a:lstStyle/>
        <a:p>
          <a:endParaRPr lang="de-DE"/>
        </a:p>
      </dgm:t>
    </dgm:pt>
    <dgm:pt modelId="{95D6527D-77DC-48B5-97EE-7DB829DA7A98}" type="pres">
      <dgm:prSet presAssocID="{137186F4-F641-4B07-A32C-B00F0319FEBB}" presName="node" presStyleLbl="node1" presStyleIdx="5" presStyleCnt="6" custScaleX="12747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4192E0F-7C14-4495-AF2D-5A4D5E7C4B5F}" type="pres">
      <dgm:prSet presAssocID="{137186F4-F641-4B07-A32C-B00F0319FEBB}" presName="spNode" presStyleCnt="0"/>
      <dgm:spPr/>
      <dgm:t>
        <a:bodyPr/>
        <a:lstStyle/>
        <a:p>
          <a:endParaRPr lang="de-DE"/>
        </a:p>
      </dgm:t>
    </dgm:pt>
    <dgm:pt modelId="{149967A6-C9A5-4878-9110-104762F883AB}" type="pres">
      <dgm:prSet presAssocID="{180BDE3D-7826-4F0B-A551-9B77600A74CE}" presName="sibTrans" presStyleLbl="sibTrans1D1" presStyleIdx="5" presStyleCnt="6"/>
      <dgm:spPr/>
      <dgm:t>
        <a:bodyPr/>
        <a:lstStyle/>
        <a:p>
          <a:endParaRPr lang="de-DE"/>
        </a:p>
      </dgm:t>
    </dgm:pt>
  </dgm:ptLst>
  <dgm:cxnLst>
    <dgm:cxn modelId="{33E220D6-F376-4410-81E2-075CAEEF4D77}" type="presOf" srcId="{327467BD-7261-4BCF-8D28-2372D054D532}" destId="{885CE9C0-2D5A-4589-A81F-4D5CADF2FCA6}" srcOrd="0" destOrd="0" presId="urn:microsoft.com/office/officeart/2005/8/layout/cycle5"/>
    <dgm:cxn modelId="{5FA03207-261E-4242-BC65-D910156A7458}" type="presOf" srcId="{BF16CAD5-D270-419E-A534-60645E405E38}" destId="{CA73F0CD-DC82-43AF-9D24-9CABC87ABA87}" srcOrd="0" destOrd="0" presId="urn:microsoft.com/office/officeart/2005/8/layout/cycle5"/>
    <dgm:cxn modelId="{C0050A4E-B5D6-40AE-9325-3443B0196A01}" type="presOf" srcId="{0E11C13C-CAE9-436E-87CC-98427BA43413}" destId="{88FFE8E2-51D6-42D4-8289-0814F865F377}" srcOrd="0" destOrd="0" presId="urn:microsoft.com/office/officeart/2005/8/layout/cycle5"/>
    <dgm:cxn modelId="{97A04440-3108-44A7-B963-01BAC797701E}" type="presOf" srcId="{AF0FCAFD-75EB-4008-84D5-D411518550BE}" destId="{A6EBC99A-9C8A-487B-B50F-8A5B9D16F3EF}" srcOrd="0" destOrd="0" presId="urn:microsoft.com/office/officeart/2005/8/layout/cycle5"/>
    <dgm:cxn modelId="{8067528A-93D9-421C-9F97-AD1F5F99B956}" type="presOf" srcId="{B6A59DF7-0154-4085-A0C3-F1D5007E6B1C}" destId="{E2D27F00-A9CE-43C2-B3C8-3B9E314E4C17}" srcOrd="0" destOrd="0" presId="urn:microsoft.com/office/officeart/2005/8/layout/cycle5"/>
    <dgm:cxn modelId="{49BA01F1-75C7-44CF-BD3E-99C055050F6B}" type="presOf" srcId="{041B2FF9-C860-4C0E-B175-F7ADF0DF90FE}" destId="{E676E772-CE21-40D3-B1F2-6D0EDCA989A2}" srcOrd="0" destOrd="0" presId="urn:microsoft.com/office/officeart/2005/8/layout/cycle5"/>
    <dgm:cxn modelId="{23BCB74F-840E-46DF-9E36-686C1AA7FD0B}" type="presOf" srcId="{137186F4-F641-4B07-A32C-B00F0319FEBB}" destId="{95D6527D-77DC-48B5-97EE-7DB829DA7A98}" srcOrd="0" destOrd="0" presId="urn:microsoft.com/office/officeart/2005/8/layout/cycle5"/>
    <dgm:cxn modelId="{9ABE6A62-0A1E-4C7B-9852-A34831F33F3F}" srcId="{1097CADC-5C2F-4CA1-AE91-64828D273714}" destId="{F7F36804-D505-4D33-A3F1-77A92D43F46F}" srcOrd="2" destOrd="0" parTransId="{E94BAF30-496D-4B60-99EA-970DA33C2C4F}" sibTransId="{327467BD-7261-4BCF-8D28-2372D054D532}"/>
    <dgm:cxn modelId="{918FFA1F-775E-459B-BFC6-AF9CAAA143DD}" srcId="{1097CADC-5C2F-4CA1-AE91-64828D273714}" destId="{B6A59DF7-0154-4085-A0C3-F1D5007E6B1C}" srcOrd="3" destOrd="0" parTransId="{63221591-3455-428D-AA8C-D80DE0045E29}" sibTransId="{AF0FCAFD-75EB-4008-84D5-D411518550BE}"/>
    <dgm:cxn modelId="{0D20B7BD-D37F-4954-BE6F-2A092C28AC13}" type="presOf" srcId="{1097CADC-5C2F-4CA1-AE91-64828D273714}" destId="{E0F2A758-CDEB-4D52-8700-C42F454F2FA2}" srcOrd="0" destOrd="0" presId="urn:microsoft.com/office/officeart/2005/8/layout/cycle5"/>
    <dgm:cxn modelId="{5A1C3F41-AFCC-4467-B0C0-408CBD0FA3CB}" srcId="{1097CADC-5C2F-4CA1-AE91-64828D273714}" destId="{137186F4-F641-4B07-A32C-B00F0319FEBB}" srcOrd="5" destOrd="0" parTransId="{68EE5AF5-500C-4C21-B17E-BD14C784C5D8}" sibTransId="{180BDE3D-7826-4F0B-A551-9B77600A74CE}"/>
    <dgm:cxn modelId="{2C9DC488-F526-4E0D-8877-6AC2958B3AB3}" srcId="{1097CADC-5C2F-4CA1-AE91-64828D273714}" destId="{041B2FF9-C860-4C0E-B175-F7ADF0DF90FE}" srcOrd="0" destOrd="0" parTransId="{B15D3775-56D0-4261-93D0-4D60C63F2725}" sibTransId="{ECE30ED7-E17F-4FE9-A84E-5D743FB6B217}"/>
    <dgm:cxn modelId="{1ACAB327-2A8C-4A53-9AB7-806B14313BE6}" type="presOf" srcId="{23599F72-AA31-4C72-8D60-992D7DAEC02F}" destId="{4EF7FCE0-AEAB-4936-A548-0DEC4B17F398}" srcOrd="0" destOrd="0" presId="urn:microsoft.com/office/officeart/2005/8/layout/cycle5"/>
    <dgm:cxn modelId="{B81DD37F-9467-46C4-8A97-30CDFEBDF52B}" srcId="{1097CADC-5C2F-4CA1-AE91-64828D273714}" destId="{23599F72-AA31-4C72-8D60-992D7DAEC02F}" srcOrd="4" destOrd="0" parTransId="{B4A12FC2-4C2F-42CC-866E-67C46A21535F}" sibTransId="{0E11C13C-CAE9-436E-87CC-98427BA43413}"/>
    <dgm:cxn modelId="{405239C4-AC4F-4028-B6D4-E757778867E6}" type="presOf" srcId="{F7F36804-D505-4D33-A3F1-77A92D43F46F}" destId="{3B1DA4B3-8CE1-44D7-9FBD-2958BE5F9A2A}" srcOrd="0" destOrd="0" presId="urn:microsoft.com/office/officeart/2005/8/layout/cycle5"/>
    <dgm:cxn modelId="{C285280B-EDAB-469E-815F-17090F350327}" type="presOf" srcId="{180BDE3D-7826-4F0B-A551-9B77600A74CE}" destId="{149967A6-C9A5-4878-9110-104762F883AB}" srcOrd="0" destOrd="0" presId="urn:microsoft.com/office/officeart/2005/8/layout/cycle5"/>
    <dgm:cxn modelId="{20A36C48-83C4-4345-A34B-23AB9D83E41D}" type="presOf" srcId="{F6594333-9260-4177-83CB-4C735EB836F4}" destId="{99EABD12-9C0C-4D25-BAF3-E34A05CC0939}" srcOrd="0" destOrd="0" presId="urn:microsoft.com/office/officeart/2005/8/layout/cycle5"/>
    <dgm:cxn modelId="{C5DDBE7A-C904-4711-904E-93EBD5F3D944}" type="presOf" srcId="{ECE30ED7-E17F-4FE9-A84E-5D743FB6B217}" destId="{BAB83406-07CB-4032-B0D2-6994156A1F2B}" srcOrd="0" destOrd="0" presId="urn:microsoft.com/office/officeart/2005/8/layout/cycle5"/>
    <dgm:cxn modelId="{A1721994-193E-42C3-9763-F0D72D8E2329}" srcId="{1097CADC-5C2F-4CA1-AE91-64828D273714}" destId="{BF16CAD5-D270-419E-A534-60645E405E38}" srcOrd="1" destOrd="0" parTransId="{A4C0B881-F31A-474A-B746-9D3F9689D89A}" sibTransId="{F6594333-9260-4177-83CB-4C735EB836F4}"/>
    <dgm:cxn modelId="{AE303BD4-9445-448D-8C0E-63A09525BBC9}" type="presParOf" srcId="{E0F2A758-CDEB-4D52-8700-C42F454F2FA2}" destId="{E676E772-CE21-40D3-B1F2-6D0EDCA989A2}" srcOrd="0" destOrd="0" presId="urn:microsoft.com/office/officeart/2005/8/layout/cycle5"/>
    <dgm:cxn modelId="{A1DD7594-EB03-4914-956A-725767247DFD}" type="presParOf" srcId="{E0F2A758-CDEB-4D52-8700-C42F454F2FA2}" destId="{1BCB534C-04F7-4ADE-A9A8-13BCBEA88865}" srcOrd="1" destOrd="0" presId="urn:microsoft.com/office/officeart/2005/8/layout/cycle5"/>
    <dgm:cxn modelId="{11A67953-AFFE-408C-B967-0FE7650D9C25}" type="presParOf" srcId="{E0F2A758-CDEB-4D52-8700-C42F454F2FA2}" destId="{BAB83406-07CB-4032-B0D2-6994156A1F2B}" srcOrd="2" destOrd="0" presId="urn:microsoft.com/office/officeart/2005/8/layout/cycle5"/>
    <dgm:cxn modelId="{FFA93237-5A82-43CA-847A-A73235CD46DA}" type="presParOf" srcId="{E0F2A758-CDEB-4D52-8700-C42F454F2FA2}" destId="{CA73F0CD-DC82-43AF-9D24-9CABC87ABA87}" srcOrd="3" destOrd="0" presId="urn:microsoft.com/office/officeart/2005/8/layout/cycle5"/>
    <dgm:cxn modelId="{E6C0B406-373B-474C-ACB1-955B245A9F81}" type="presParOf" srcId="{E0F2A758-CDEB-4D52-8700-C42F454F2FA2}" destId="{6FE89D25-2020-4219-9961-679B0ACBD6DC}" srcOrd="4" destOrd="0" presId="urn:microsoft.com/office/officeart/2005/8/layout/cycle5"/>
    <dgm:cxn modelId="{5630052B-E255-4D6D-9D8F-CD0C1C84F978}" type="presParOf" srcId="{E0F2A758-CDEB-4D52-8700-C42F454F2FA2}" destId="{99EABD12-9C0C-4D25-BAF3-E34A05CC0939}" srcOrd="5" destOrd="0" presId="urn:microsoft.com/office/officeart/2005/8/layout/cycle5"/>
    <dgm:cxn modelId="{346113DD-9C30-4788-904C-FB69B9011A1B}" type="presParOf" srcId="{E0F2A758-CDEB-4D52-8700-C42F454F2FA2}" destId="{3B1DA4B3-8CE1-44D7-9FBD-2958BE5F9A2A}" srcOrd="6" destOrd="0" presId="urn:microsoft.com/office/officeart/2005/8/layout/cycle5"/>
    <dgm:cxn modelId="{6C466BF5-D318-4406-AB60-ED2D868B370A}" type="presParOf" srcId="{E0F2A758-CDEB-4D52-8700-C42F454F2FA2}" destId="{9F20CA86-5ACA-4482-8949-D4C05322670B}" srcOrd="7" destOrd="0" presId="urn:microsoft.com/office/officeart/2005/8/layout/cycle5"/>
    <dgm:cxn modelId="{D2FCEBC2-110A-4C4F-A5A2-82E448574B1F}" type="presParOf" srcId="{E0F2A758-CDEB-4D52-8700-C42F454F2FA2}" destId="{885CE9C0-2D5A-4589-A81F-4D5CADF2FCA6}" srcOrd="8" destOrd="0" presId="urn:microsoft.com/office/officeart/2005/8/layout/cycle5"/>
    <dgm:cxn modelId="{6D977B44-E67C-40CA-A1EE-65C6397AD910}" type="presParOf" srcId="{E0F2A758-CDEB-4D52-8700-C42F454F2FA2}" destId="{E2D27F00-A9CE-43C2-B3C8-3B9E314E4C17}" srcOrd="9" destOrd="0" presId="urn:microsoft.com/office/officeart/2005/8/layout/cycle5"/>
    <dgm:cxn modelId="{23BCB52F-C296-478B-8D7E-8F7529FEB3E9}" type="presParOf" srcId="{E0F2A758-CDEB-4D52-8700-C42F454F2FA2}" destId="{0572A0C0-6C83-4698-8125-4A190A78F0E6}" srcOrd="10" destOrd="0" presId="urn:microsoft.com/office/officeart/2005/8/layout/cycle5"/>
    <dgm:cxn modelId="{1947B5AE-6970-47E6-86CD-C44C57D721A3}" type="presParOf" srcId="{E0F2A758-CDEB-4D52-8700-C42F454F2FA2}" destId="{A6EBC99A-9C8A-487B-B50F-8A5B9D16F3EF}" srcOrd="11" destOrd="0" presId="urn:microsoft.com/office/officeart/2005/8/layout/cycle5"/>
    <dgm:cxn modelId="{57FFFD6C-9E38-4EC6-B8A2-936D0DF51208}" type="presParOf" srcId="{E0F2A758-CDEB-4D52-8700-C42F454F2FA2}" destId="{4EF7FCE0-AEAB-4936-A548-0DEC4B17F398}" srcOrd="12" destOrd="0" presId="urn:microsoft.com/office/officeart/2005/8/layout/cycle5"/>
    <dgm:cxn modelId="{F5403EF5-A566-4ECD-96A4-1D14744388A6}" type="presParOf" srcId="{E0F2A758-CDEB-4D52-8700-C42F454F2FA2}" destId="{BE757B4A-71A9-4945-BAA6-27571D6906EF}" srcOrd="13" destOrd="0" presId="urn:microsoft.com/office/officeart/2005/8/layout/cycle5"/>
    <dgm:cxn modelId="{90AB2E59-BEDC-4176-8F3D-92DF4B13C8C1}" type="presParOf" srcId="{E0F2A758-CDEB-4D52-8700-C42F454F2FA2}" destId="{88FFE8E2-51D6-42D4-8289-0814F865F377}" srcOrd="14" destOrd="0" presId="urn:microsoft.com/office/officeart/2005/8/layout/cycle5"/>
    <dgm:cxn modelId="{A3B19661-F33B-4D33-A153-8DB988A95B9C}" type="presParOf" srcId="{E0F2A758-CDEB-4D52-8700-C42F454F2FA2}" destId="{95D6527D-77DC-48B5-97EE-7DB829DA7A98}" srcOrd="15" destOrd="0" presId="urn:microsoft.com/office/officeart/2005/8/layout/cycle5"/>
    <dgm:cxn modelId="{605911FB-5C95-46B5-A07B-00F6626E5E06}" type="presParOf" srcId="{E0F2A758-CDEB-4D52-8700-C42F454F2FA2}" destId="{14192E0F-7C14-4495-AF2D-5A4D5E7C4B5F}" srcOrd="16" destOrd="0" presId="urn:microsoft.com/office/officeart/2005/8/layout/cycle5"/>
    <dgm:cxn modelId="{E0FE4E99-623A-4B7F-83E1-B202E180728A}" type="presParOf" srcId="{E0F2A758-CDEB-4D52-8700-C42F454F2FA2}" destId="{149967A6-C9A5-4878-9110-104762F883AB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6E772-CE21-40D3-B1F2-6D0EDCA989A2}">
      <dsp:nvSpPr>
        <dsp:cNvPr id="0" name=""/>
        <dsp:cNvSpPr/>
      </dsp:nvSpPr>
      <dsp:spPr>
        <a:xfrm>
          <a:off x="2676021" y="849"/>
          <a:ext cx="875109" cy="568821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solidFill>
                <a:schemeClr val="tx1"/>
              </a:solidFill>
              <a:latin typeface="+mj-lt"/>
            </a:rPr>
            <a:t>Idee</a:t>
          </a:r>
          <a:endParaRPr lang="de-DE" sz="1400" kern="1200" dirty="0">
            <a:solidFill>
              <a:schemeClr val="tx1"/>
            </a:solidFill>
            <a:latin typeface="+mj-lt"/>
          </a:endParaRPr>
        </a:p>
      </dsp:txBody>
      <dsp:txXfrm>
        <a:off x="2703789" y="28617"/>
        <a:ext cx="819573" cy="513285"/>
      </dsp:txXfrm>
    </dsp:sp>
    <dsp:sp modelId="{BAB83406-07CB-4032-B0D2-6994156A1F2B}">
      <dsp:nvSpPr>
        <dsp:cNvPr id="0" name=""/>
        <dsp:cNvSpPr/>
      </dsp:nvSpPr>
      <dsp:spPr>
        <a:xfrm>
          <a:off x="1772721" y="285259"/>
          <a:ext cx="2681710" cy="2681710"/>
        </a:xfrm>
        <a:custGeom>
          <a:avLst/>
          <a:gdLst/>
          <a:ahLst/>
          <a:cxnLst/>
          <a:rect l="0" t="0" r="0" b="0"/>
          <a:pathLst>
            <a:path>
              <a:moveTo>
                <a:pt x="1888646" y="117001"/>
              </a:moveTo>
              <a:arcTo wR="1340855" hR="1340855" stAng="17646785" swAng="924764"/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73F0CD-DC82-43AF-9D24-9CABC87ABA87}">
      <dsp:nvSpPr>
        <dsp:cNvPr id="0" name=""/>
        <dsp:cNvSpPr/>
      </dsp:nvSpPr>
      <dsp:spPr>
        <a:xfrm>
          <a:off x="3775877" y="671276"/>
          <a:ext cx="997825" cy="5688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+mj-lt"/>
            </a:rPr>
            <a:t>Entwurf</a:t>
          </a:r>
          <a:endParaRPr lang="de-DE" sz="1100" kern="1200" dirty="0">
            <a:latin typeface="+mj-lt"/>
          </a:endParaRPr>
        </a:p>
      </dsp:txBody>
      <dsp:txXfrm>
        <a:off x="3803645" y="699044"/>
        <a:ext cx="942289" cy="513285"/>
      </dsp:txXfrm>
    </dsp:sp>
    <dsp:sp modelId="{99EABD12-9C0C-4D25-BAF3-E34A05CC0939}">
      <dsp:nvSpPr>
        <dsp:cNvPr id="0" name=""/>
        <dsp:cNvSpPr/>
      </dsp:nvSpPr>
      <dsp:spPr>
        <a:xfrm>
          <a:off x="1772721" y="285259"/>
          <a:ext cx="2681710" cy="2681710"/>
        </a:xfrm>
        <a:custGeom>
          <a:avLst/>
          <a:gdLst/>
          <a:ahLst/>
          <a:cxnLst/>
          <a:rect l="0" t="0" r="0" b="0"/>
          <a:pathLst>
            <a:path>
              <a:moveTo>
                <a:pt x="2660792" y="1104937"/>
              </a:moveTo>
              <a:arcTo wR="1340855" hR="1340855" stAng="20991980" swAng="1216041"/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1DA4B3-8CE1-44D7-9FBD-2958BE5F9A2A}">
      <dsp:nvSpPr>
        <dsp:cNvPr id="0" name=""/>
        <dsp:cNvSpPr/>
      </dsp:nvSpPr>
      <dsp:spPr>
        <a:xfrm>
          <a:off x="3757032" y="2012132"/>
          <a:ext cx="1035516" cy="568821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1D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solidFill>
                <a:schemeClr val="tx1"/>
              </a:solidFill>
              <a:latin typeface="+mj-lt"/>
            </a:rPr>
            <a:t>Fertigung</a:t>
          </a:r>
          <a:endParaRPr lang="de-DE" sz="1400" kern="1200" dirty="0">
            <a:solidFill>
              <a:schemeClr val="tx1"/>
            </a:solidFill>
            <a:latin typeface="+mj-lt"/>
          </a:endParaRPr>
        </a:p>
      </dsp:txBody>
      <dsp:txXfrm>
        <a:off x="3784800" y="2039900"/>
        <a:ext cx="979980" cy="513285"/>
      </dsp:txXfrm>
    </dsp:sp>
    <dsp:sp modelId="{885CE9C0-2D5A-4589-A81F-4D5CADF2FCA6}">
      <dsp:nvSpPr>
        <dsp:cNvPr id="0" name=""/>
        <dsp:cNvSpPr/>
      </dsp:nvSpPr>
      <dsp:spPr>
        <a:xfrm>
          <a:off x="1771649" y="286317"/>
          <a:ext cx="2681710" cy="2681710"/>
        </a:xfrm>
        <a:custGeom>
          <a:avLst/>
          <a:gdLst/>
          <a:ahLst/>
          <a:cxnLst/>
          <a:rect l="0" t="0" r="0" b="0"/>
          <a:pathLst>
            <a:path>
              <a:moveTo>
                <a:pt x="2213667" y="2358740"/>
              </a:moveTo>
              <a:arcTo wR="1340855" hR="1340855" stAng="2963262" swAng="734500"/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D27F00-A9CE-43C2-B3C8-3B9E314E4C17}">
      <dsp:nvSpPr>
        <dsp:cNvPr id="0" name=""/>
        <dsp:cNvSpPr/>
      </dsp:nvSpPr>
      <dsp:spPr>
        <a:xfrm>
          <a:off x="2639614" y="2682525"/>
          <a:ext cx="1025216" cy="5688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+mj-lt"/>
            </a:rPr>
            <a:t>Nutzung</a:t>
          </a:r>
          <a:endParaRPr lang="de-DE" sz="900" kern="1200" dirty="0" smtClean="0">
            <a:latin typeface="+mj-lt"/>
          </a:endParaRPr>
        </a:p>
      </dsp:txBody>
      <dsp:txXfrm>
        <a:off x="2667382" y="2710293"/>
        <a:ext cx="969680" cy="513285"/>
      </dsp:txXfrm>
    </dsp:sp>
    <dsp:sp modelId="{A6EBC99A-9C8A-487B-B50F-8A5B9D16F3EF}">
      <dsp:nvSpPr>
        <dsp:cNvPr id="0" name=""/>
        <dsp:cNvSpPr/>
      </dsp:nvSpPr>
      <dsp:spPr>
        <a:xfrm>
          <a:off x="1854127" y="319678"/>
          <a:ext cx="2681710" cy="2681710"/>
        </a:xfrm>
        <a:custGeom>
          <a:avLst/>
          <a:gdLst/>
          <a:ahLst/>
          <a:cxnLst/>
          <a:rect l="0" t="0" r="0" b="0"/>
          <a:pathLst>
            <a:path>
              <a:moveTo>
                <a:pt x="693312" y="2514985"/>
              </a:moveTo>
              <a:arcTo wR="1340855" hR="1340855" stAng="7132627" swAng="801891"/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F7FCE0-AEAB-4936-A548-0DEC4B17F398}">
      <dsp:nvSpPr>
        <dsp:cNvPr id="0" name=""/>
        <dsp:cNvSpPr/>
      </dsp:nvSpPr>
      <dsp:spPr>
        <a:xfrm>
          <a:off x="1341794" y="2012132"/>
          <a:ext cx="1297822" cy="5688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+mj-lt"/>
            </a:rPr>
            <a:t>Verstärkung</a:t>
          </a:r>
          <a:endParaRPr lang="de-DE" sz="1400" kern="1200" dirty="0">
            <a:latin typeface="+mj-lt"/>
          </a:endParaRPr>
        </a:p>
      </dsp:txBody>
      <dsp:txXfrm>
        <a:off x="1369562" y="2039900"/>
        <a:ext cx="1242286" cy="513285"/>
      </dsp:txXfrm>
    </dsp:sp>
    <dsp:sp modelId="{88FFE8E2-51D6-42D4-8289-0814F865F377}">
      <dsp:nvSpPr>
        <dsp:cNvPr id="0" name=""/>
        <dsp:cNvSpPr/>
      </dsp:nvSpPr>
      <dsp:spPr>
        <a:xfrm>
          <a:off x="1788603" y="227829"/>
          <a:ext cx="2681710" cy="2681710"/>
        </a:xfrm>
        <a:custGeom>
          <a:avLst/>
          <a:gdLst/>
          <a:ahLst/>
          <a:cxnLst/>
          <a:rect l="0" t="0" r="0" b="0"/>
          <a:pathLst>
            <a:path>
              <a:moveTo>
                <a:pt x="32845" y="1635819"/>
              </a:moveTo>
              <a:arcTo wR="1340855" hR="1340855" stAng="10037521" swAng="1217320"/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D6527D-77DC-48B5-97EE-7DB829DA7A98}">
      <dsp:nvSpPr>
        <dsp:cNvPr id="0" name=""/>
        <dsp:cNvSpPr/>
      </dsp:nvSpPr>
      <dsp:spPr>
        <a:xfrm>
          <a:off x="1394601" y="671276"/>
          <a:ext cx="1115519" cy="5688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+mj-lt"/>
            </a:rPr>
            <a:t>Recycling</a:t>
          </a:r>
          <a:endParaRPr lang="de-DE" sz="1400" kern="1200" dirty="0">
            <a:latin typeface="+mj-lt"/>
          </a:endParaRPr>
        </a:p>
      </dsp:txBody>
      <dsp:txXfrm>
        <a:off x="1422369" y="699044"/>
        <a:ext cx="1059983" cy="513285"/>
      </dsp:txXfrm>
    </dsp:sp>
    <dsp:sp modelId="{149967A6-C9A5-4878-9110-104762F883AB}">
      <dsp:nvSpPr>
        <dsp:cNvPr id="0" name=""/>
        <dsp:cNvSpPr/>
      </dsp:nvSpPr>
      <dsp:spPr>
        <a:xfrm>
          <a:off x="1772721" y="285259"/>
          <a:ext cx="2681710" cy="2681710"/>
        </a:xfrm>
        <a:custGeom>
          <a:avLst/>
          <a:gdLst/>
          <a:ahLst/>
          <a:cxnLst/>
          <a:rect l="0" t="0" r="0" b="0"/>
          <a:pathLst>
            <a:path>
              <a:moveTo>
                <a:pt x="487500" y="306602"/>
              </a:moveTo>
              <a:arcTo wR="1340855" hR="1340855" stAng="13828450" swAng="924764"/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30.01.2020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30.01.2020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499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CFAD97-718B-4FD1-BAC1-1077462EA879}" type="slidenum">
              <a:rPr lang="de-DE" altLang="de-DE" sz="1300" smtClean="0">
                <a:latin typeface="Arial" panose="020B0604020202020204" pitchFamily="34" charset="0"/>
              </a:rPr>
              <a:pPr/>
              <a:t>10</a:t>
            </a:fld>
            <a:endParaRPr lang="de-DE" altLang="de-DE" sz="1300" smtClean="0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dirty="0" smtClean="0">
              <a:solidFill>
                <a:srgbClr val="001D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23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CFAD97-718B-4FD1-BAC1-1077462EA879}" type="slidenum">
              <a:rPr lang="de-DE" altLang="de-DE" sz="1300" smtClean="0">
                <a:latin typeface="Arial" panose="020B0604020202020204" pitchFamily="34" charset="0"/>
              </a:rPr>
              <a:pPr/>
              <a:t>11</a:t>
            </a:fld>
            <a:endParaRPr lang="de-DE" altLang="de-DE" sz="1300" smtClean="0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dirty="0" smtClean="0">
              <a:solidFill>
                <a:srgbClr val="001D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86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CFAD97-718B-4FD1-BAC1-1077462EA879}" type="slidenum">
              <a:rPr lang="de-DE" altLang="de-DE" sz="1300" smtClean="0">
                <a:latin typeface="Arial" panose="020B0604020202020204" pitchFamily="34" charset="0"/>
              </a:rPr>
              <a:pPr/>
              <a:t>12</a:t>
            </a:fld>
            <a:endParaRPr lang="de-DE" altLang="de-DE" sz="1300" smtClean="0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037793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CFAD97-718B-4FD1-BAC1-1077462EA879}" type="slidenum">
              <a:rPr lang="de-DE" altLang="de-DE" sz="1300" smtClean="0">
                <a:latin typeface="Arial" panose="020B0604020202020204" pitchFamily="34" charset="0"/>
              </a:rPr>
              <a:pPr/>
              <a:t>13</a:t>
            </a:fld>
            <a:endParaRPr lang="de-DE" altLang="de-DE" sz="1300" smtClean="0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dirty="0" smtClean="0">
              <a:solidFill>
                <a:srgbClr val="001D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36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CFAD97-718B-4FD1-BAC1-1077462EA879}" type="slidenum">
              <a:rPr lang="de-DE" altLang="de-DE" sz="1300" smtClean="0">
                <a:latin typeface="Arial" panose="020B0604020202020204" pitchFamily="34" charset="0"/>
              </a:rPr>
              <a:pPr/>
              <a:t>14</a:t>
            </a:fld>
            <a:endParaRPr lang="de-DE" altLang="de-DE" sz="1300" smtClean="0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dirty="0" smtClean="0">
              <a:solidFill>
                <a:srgbClr val="001D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28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CFAD97-718B-4FD1-BAC1-1077462EA879}" type="slidenum">
              <a:rPr lang="de-DE" altLang="de-DE" sz="1300" smtClean="0">
                <a:latin typeface="Arial" panose="020B0604020202020204" pitchFamily="34" charset="0"/>
              </a:rPr>
              <a:pPr/>
              <a:t>15</a:t>
            </a:fld>
            <a:endParaRPr lang="de-DE" altLang="de-DE" sz="1300" smtClean="0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dirty="0" smtClean="0">
              <a:solidFill>
                <a:srgbClr val="001D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23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CFAD97-718B-4FD1-BAC1-1077462EA879}" type="slidenum">
              <a:rPr lang="de-DE" altLang="de-DE" sz="1300" smtClean="0">
                <a:latin typeface="Arial" panose="020B0604020202020204" pitchFamily="34" charset="0"/>
              </a:rPr>
              <a:pPr/>
              <a:t>16</a:t>
            </a:fld>
            <a:endParaRPr lang="de-DE" altLang="de-DE" sz="1300" smtClean="0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dirty="0" smtClean="0">
              <a:solidFill>
                <a:srgbClr val="001D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0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de-DE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Here, you can see the </a:t>
            </a:r>
            <a:r>
              <a:rPr lang="en-US" altLang="de-DE" b="1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content</a:t>
            </a:r>
            <a:r>
              <a:rPr lang="en-US" altLang="de-DE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 the lecture.</a:t>
            </a:r>
          </a:p>
          <a:p>
            <a:pPr eaLnBrk="1" hangingPunct="1"/>
            <a:r>
              <a:rPr lang="en-US" altLang="de-DE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The lecture </a:t>
            </a:r>
            <a:r>
              <a:rPr lang="en-US" altLang="de-DE" b="1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is part </a:t>
            </a:r>
            <a:r>
              <a:rPr lang="en-US" altLang="de-DE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of the MS in honor of Professor Christian </a:t>
            </a:r>
            <a:r>
              <a:rPr lang="en-US" altLang="de-DE" dirty="0" err="1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Soize</a:t>
            </a:r>
            <a:r>
              <a:rPr lang="en-US" altLang="de-DE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</a:p>
          <a:p>
            <a:pPr eaLnBrk="1" hangingPunct="1"/>
            <a:r>
              <a:rPr lang="en-US" altLang="de-DE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 would like </a:t>
            </a:r>
            <a:r>
              <a:rPr lang="en-US" altLang="de-DE" b="1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started</a:t>
            </a:r>
            <a:r>
              <a:rPr lang="en-US" altLang="de-DE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with</a:t>
            </a:r>
            <a:r>
              <a:rPr lang="en-US" altLang="de-DE" baseline="0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 respectful congratulation.</a:t>
            </a:r>
            <a:r>
              <a:rPr lang="en-GB" altLang="de-DE" dirty="0" smtClean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/>
            </a:r>
            <a:br>
              <a:rPr lang="en-GB" altLang="de-DE" dirty="0" smtClean="0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endParaRPr lang="en-GB" altLang="de-DE" b="1" dirty="0" smtClean="0">
              <a:solidFill>
                <a:srgbClr val="001D4B"/>
              </a:solidFill>
            </a:endParaRPr>
          </a:p>
          <a:p>
            <a:pPr eaLnBrk="1" hangingPunct="1"/>
            <a:r>
              <a:rPr lang="en-GB" altLang="de-DE" b="1" dirty="0" smtClean="0">
                <a:solidFill>
                  <a:srgbClr val="001D4B"/>
                </a:solidFill>
              </a:rPr>
              <a:t>Than, after</a:t>
            </a:r>
            <a:r>
              <a:rPr lang="en-GB" altLang="de-DE" dirty="0" smtClean="0">
                <a:solidFill>
                  <a:srgbClr val="001D4B"/>
                </a:solidFill>
              </a:rPr>
              <a:t> a short motivation, I will </a:t>
            </a:r>
            <a:r>
              <a:rPr lang="en-GB" altLang="de-DE" b="1" dirty="0" smtClean="0">
                <a:solidFill>
                  <a:srgbClr val="001D4B"/>
                </a:solidFill>
              </a:rPr>
              <a:t>explain</a:t>
            </a:r>
            <a:r>
              <a:rPr lang="en-GB" altLang="de-DE" dirty="0" smtClean="0">
                <a:solidFill>
                  <a:srgbClr val="001D4B"/>
                </a:solidFill>
              </a:rPr>
              <a:t> models</a:t>
            </a:r>
          </a:p>
          <a:p>
            <a:pPr eaLnBrk="1" hangingPunct="1"/>
            <a:r>
              <a:rPr lang="en-GB" altLang="de-DE" dirty="0" smtClean="0">
                <a:solidFill>
                  <a:srgbClr val="001D4B"/>
                </a:solidFill>
              </a:rPr>
              <a:t>     for the consideration of different types/characteristics of data uncertainty.</a:t>
            </a:r>
          </a:p>
          <a:p>
            <a:pPr>
              <a:lnSpc>
                <a:spcPct val="150000"/>
              </a:lnSpc>
            </a:pPr>
            <a:r>
              <a:rPr lang="en-GB" altLang="de-DE" dirty="0" smtClean="0">
                <a:solidFill>
                  <a:srgbClr val="001D4B"/>
                </a:solidFill>
              </a:rPr>
              <a:t>I will </a:t>
            </a:r>
            <a:r>
              <a:rPr lang="en-US" altLang="de-DE" b="1" dirty="0" smtClean="0">
                <a:solidFill>
                  <a:srgbClr val="001D4B"/>
                </a:solidFill>
              </a:rPr>
              <a:t>introduce</a:t>
            </a:r>
            <a:r>
              <a:rPr lang="de-DE" altLang="de-DE" dirty="0" smtClean="0">
                <a:solidFill>
                  <a:srgbClr val="001D4B"/>
                </a:solidFill>
              </a:rPr>
              <a:t> </a:t>
            </a:r>
            <a:r>
              <a:rPr lang="en-US" altLang="de-DE" dirty="0" smtClean="0">
                <a:solidFill>
                  <a:srgbClr val="001D4B"/>
                </a:solidFill>
              </a:rPr>
              <a:t>numerical</a:t>
            </a:r>
            <a:r>
              <a:rPr lang="de-DE" altLang="de-DE" dirty="0" smtClean="0">
                <a:solidFill>
                  <a:srgbClr val="001D4B"/>
                </a:solidFill>
              </a:rPr>
              <a:t> </a:t>
            </a:r>
            <a:r>
              <a:rPr lang="en-GB" altLang="de-DE" dirty="0" smtClean="0">
                <a:solidFill>
                  <a:srgbClr val="001D4B"/>
                </a:solidFill>
              </a:rPr>
              <a:t>design</a:t>
            </a:r>
            <a:r>
              <a:rPr lang="en-GB" altLang="de-DE" b="1" dirty="0" smtClean="0">
                <a:solidFill>
                  <a:srgbClr val="001D4B"/>
                </a:solidFill>
              </a:rPr>
              <a:t> concepts</a:t>
            </a:r>
            <a:r>
              <a:rPr lang="en-GB" altLang="de-DE" dirty="0" smtClean="0">
                <a:solidFill>
                  <a:srgbClr val="001D4B"/>
                </a:solidFill>
              </a:rPr>
              <a:t> and surrogate </a:t>
            </a:r>
            <a:r>
              <a:rPr lang="en-GB" altLang="de-DE" b="1" dirty="0" smtClean="0">
                <a:solidFill>
                  <a:srgbClr val="001D4B"/>
                </a:solidFill>
              </a:rPr>
              <a:t>models</a:t>
            </a:r>
          </a:p>
          <a:p>
            <a:pPr>
              <a:lnSpc>
                <a:spcPct val="150000"/>
              </a:lnSpc>
            </a:pPr>
            <a:r>
              <a:rPr lang="en-GB" altLang="de-DE" b="1" dirty="0" smtClean="0">
                <a:solidFill>
                  <a:srgbClr val="001D4B"/>
                </a:solidFill>
              </a:rPr>
              <a:t>      </a:t>
            </a:r>
            <a:r>
              <a:rPr lang="en-GB" altLang="de-DE" dirty="0" smtClean="0">
                <a:solidFill>
                  <a:srgbClr val="001D4B"/>
                </a:solidFill>
              </a:rPr>
              <a:t>for polymorphic uncertainties. </a:t>
            </a:r>
          </a:p>
          <a:p>
            <a:pPr eaLnBrk="1" hangingPunct="1"/>
            <a:endParaRPr lang="en-GB" altLang="de-DE" dirty="0" smtClean="0">
              <a:solidFill>
                <a:srgbClr val="001D4B"/>
              </a:solidFill>
            </a:endParaRPr>
          </a:p>
          <a:p>
            <a:pPr eaLnBrk="1" hangingPunct="1"/>
            <a:r>
              <a:rPr lang="en-GB" altLang="de-DE" dirty="0" smtClean="0">
                <a:solidFill>
                  <a:srgbClr val="001D4B"/>
                </a:solidFill>
              </a:rPr>
              <a:t>An complex example </a:t>
            </a:r>
            <a:r>
              <a:rPr lang="en-GB" altLang="de-DE" b="1" dirty="0" smtClean="0">
                <a:solidFill>
                  <a:srgbClr val="001D4B"/>
                </a:solidFill>
              </a:rPr>
              <a:t>shows</a:t>
            </a:r>
            <a:r>
              <a:rPr lang="en-GB" altLang="de-DE" dirty="0" smtClean="0">
                <a:solidFill>
                  <a:srgbClr val="001D4B"/>
                </a:solidFill>
              </a:rPr>
              <a:t> the capabilities in engineering practice.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7662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altLang="de-DE" dirty="0" smtClean="0">
              <a:solidFill>
                <a:srgbClr val="FFFFFF"/>
              </a:solidFill>
            </a:endParaRP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383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CFAD97-718B-4FD1-BAC1-1077462EA879}" type="slidenum">
              <a:rPr lang="de-DE" altLang="de-DE" sz="1300" smtClean="0">
                <a:latin typeface="Arial" panose="020B0604020202020204" pitchFamily="34" charset="0"/>
              </a:rPr>
              <a:pPr/>
              <a:t>3</a:t>
            </a:fld>
            <a:endParaRPr lang="de-DE" altLang="de-DE" sz="1300" smtClean="0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dirty="0" smtClean="0">
              <a:solidFill>
                <a:srgbClr val="001D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30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CFAD97-718B-4FD1-BAC1-1077462EA879}" type="slidenum">
              <a:rPr lang="de-DE" altLang="de-DE" sz="1300" smtClean="0">
                <a:latin typeface="Arial" panose="020B0604020202020204" pitchFamily="34" charset="0"/>
              </a:rPr>
              <a:pPr/>
              <a:t>4</a:t>
            </a:fld>
            <a:endParaRPr lang="de-DE" altLang="de-DE" sz="1300" smtClean="0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dirty="0" smtClean="0">
              <a:solidFill>
                <a:srgbClr val="001D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5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CFAD97-718B-4FD1-BAC1-1077462EA879}" type="slidenum">
              <a:rPr lang="de-DE" altLang="de-DE" sz="1300" smtClean="0">
                <a:latin typeface="Arial" panose="020B0604020202020204" pitchFamily="34" charset="0"/>
              </a:rPr>
              <a:pPr/>
              <a:t>5</a:t>
            </a:fld>
            <a:endParaRPr lang="de-DE" altLang="de-DE" sz="1300" smtClean="0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dirty="0" smtClean="0">
              <a:solidFill>
                <a:srgbClr val="001D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28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CFAD97-718B-4FD1-BAC1-1077462EA879}" type="slidenum">
              <a:rPr lang="de-DE" altLang="de-DE" sz="1300" smtClean="0">
                <a:latin typeface="Arial" panose="020B0604020202020204" pitchFamily="34" charset="0"/>
              </a:rPr>
              <a:pPr/>
              <a:t>6</a:t>
            </a:fld>
            <a:endParaRPr lang="de-DE" altLang="de-DE" sz="1300" smtClean="0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dirty="0" smtClean="0">
              <a:solidFill>
                <a:srgbClr val="001D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64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CFAD97-718B-4FD1-BAC1-1077462EA879}" type="slidenum">
              <a:rPr lang="de-DE" altLang="de-DE" sz="1300" smtClean="0">
                <a:latin typeface="Arial" panose="020B0604020202020204" pitchFamily="34" charset="0"/>
              </a:rPr>
              <a:pPr/>
              <a:t>7</a:t>
            </a:fld>
            <a:endParaRPr lang="de-DE" altLang="de-DE" sz="1300" smtClean="0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dirty="0" smtClean="0">
              <a:solidFill>
                <a:srgbClr val="001D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651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CFAD97-718B-4FD1-BAC1-1077462EA879}" type="slidenum">
              <a:rPr lang="de-DE" altLang="de-DE" sz="1300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8</a:t>
            </a:fld>
            <a:endParaRPr lang="de-DE" altLang="de-DE" sz="13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dirty="0" smtClean="0">
              <a:solidFill>
                <a:srgbClr val="001D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876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890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6CFAD97-718B-4FD1-BAC1-1077462EA879}" type="slidenum">
              <a:rPr lang="de-DE" altLang="de-DE" sz="1300" smtClean="0">
                <a:latin typeface="Arial" panose="020B0604020202020204" pitchFamily="34" charset="0"/>
              </a:rPr>
              <a:pPr/>
              <a:t>9</a:t>
            </a:fld>
            <a:endParaRPr lang="de-DE" altLang="de-DE" sz="1300" smtClean="0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dirty="0" smtClean="0">
              <a:solidFill>
                <a:srgbClr val="001D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3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025526"/>
            <a:ext cx="12192000" cy="583247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de-DE" sz="18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4" y="4494776"/>
            <a:ext cx="10438871" cy="84875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br>
              <a:rPr lang="de-DE" dirty="0" smtClean="0"/>
            </a:br>
            <a:r>
              <a:rPr lang="de-DE" dirty="0" smtClean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spcBef>
                <a:spcPts val="0"/>
              </a:spcBef>
              <a:defRPr sz="1600" u="none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Vorname Name, Vorname Name</a:t>
            </a:r>
            <a:br>
              <a:rPr lang="de-DE" dirty="0" smtClean="0"/>
            </a:br>
            <a:r>
              <a:rPr lang="de-DE" dirty="0" smtClean="0"/>
              <a:t>Institut für Statik und Dynamik der Tragwerke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0" y="102552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</a:t>
            </a:r>
            <a:br>
              <a:rPr lang="de-DE" dirty="0" smtClean="0"/>
            </a:br>
            <a:r>
              <a:rPr lang="de-DE" dirty="0" smtClean="0"/>
              <a:t>durch Klicken bearbeiten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5626230"/>
            <a:ext cx="2346902" cy="93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spcBef>
                <a:spcPts val="0"/>
              </a:spcBef>
              <a:defRPr sz="16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 smtClean="0"/>
              <a:t>Vorname Name, Vorname Name</a:t>
            </a:r>
            <a:br>
              <a:rPr lang="de-DE" dirty="0" smtClean="0"/>
            </a:br>
            <a:r>
              <a:rPr lang="de-DE" dirty="0" smtClean="0"/>
              <a:t>Institut für Statik und Dynamik der Tragwerke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prstGeom prst="rect">
            <a:avLst/>
          </a:prstGeom>
          <a:ln>
            <a:noFill/>
          </a:ln>
        </p:spPr>
        <p:txBody>
          <a:bodyPr lIns="0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Titelmasterformat</a:t>
            </a:r>
            <a:br>
              <a:rPr lang="de-DE" dirty="0" smtClean="0"/>
            </a:br>
            <a:r>
              <a:rPr lang="de-DE" dirty="0" smtClean="0"/>
              <a:t>durch Klicken bearbeiten</a:t>
            </a:r>
            <a:endParaRPr lang="de-DE" dirty="0"/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102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20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4" y="4494776"/>
            <a:ext cx="10438871" cy="84875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>
                <a:solidFill>
                  <a:schemeClr val="bg2">
                    <a:alpha val="80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br>
              <a:rPr lang="de-DE" dirty="0" smtClean="0"/>
            </a:br>
            <a:r>
              <a:rPr lang="de-DE" dirty="0" smtClean="0"/>
              <a:t>Ort oder Anlass des Vortrags // Samstag, 13. Januar 2018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4" y="5443350"/>
            <a:ext cx="1962734" cy="10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9847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9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874711" y="349200"/>
            <a:ext cx="9691689" cy="338400"/>
          </a:xfrm>
          <a:prstGeom prst="rect">
            <a:avLst/>
          </a:prstGeom>
        </p:spPr>
        <p:txBody>
          <a:bodyPr lIns="0"/>
          <a:lstStyle>
            <a:lvl1pPr>
              <a:defRPr sz="1800" b="1"/>
            </a:lvl1pPr>
          </a:lstStyle>
          <a:p>
            <a:pPr lvl="0"/>
            <a:r>
              <a:rPr lang="de-DE" dirty="0" smtClean="0"/>
              <a:t>Kapitelüberschrift</a:t>
            </a:r>
            <a:endParaRPr lang="de-DE" dirty="0"/>
          </a:p>
        </p:txBody>
      </p:sp>
      <p:sp>
        <p:nvSpPr>
          <p:cNvPr id="2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874713" y="662400"/>
            <a:ext cx="9691687" cy="338400"/>
          </a:xfrm>
          <a:prstGeom prst="rect">
            <a:avLst/>
          </a:prstGeom>
        </p:spPr>
        <p:txBody>
          <a:bodyPr lIns="0" tIns="0"/>
          <a:lstStyle>
            <a:lvl1pPr>
              <a:defRPr sz="1800"/>
            </a:lvl1pPr>
          </a:lstStyle>
          <a:p>
            <a:pPr lvl="0"/>
            <a:r>
              <a:rPr lang="de-DE" dirty="0" smtClean="0"/>
              <a:t>Folienüberschrift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387259"/>
            <a:ext cx="10580687" cy="119849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7067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en und Inhalt 3 m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49" y="1484313"/>
            <a:ext cx="6089649" cy="434498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874711" y="349200"/>
            <a:ext cx="9691689" cy="338400"/>
          </a:xfrm>
          <a:prstGeom prst="rect">
            <a:avLst/>
          </a:prstGeom>
        </p:spPr>
        <p:txBody>
          <a:bodyPr lIns="0"/>
          <a:lstStyle>
            <a:lvl1pPr>
              <a:defRPr sz="1800" b="1"/>
            </a:lvl1pPr>
          </a:lstStyle>
          <a:p>
            <a:pPr lvl="0"/>
            <a:r>
              <a:rPr lang="de-DE" dirty="0" smtClean="0"/>
              <a:t>Kapitelüberschrift</a:t>
            </a:r>
            <a:endParaRPr lang="de-DE" dirty="0"/>
          </a:p>
        </p:txBody>
      </p:sp>
      <p:sp>
        <p:nvSpPr>
          <p:cNvPr id="13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874713" y="662400"/>
            <a:ext cx="9691687" cy="338400"/>
          </a:xfrm>
          <a:prstGeom prst="rect">
            <a:avLst/>
          </a:prstGeom>
        </p:spPr>
        <p:txBody>
          <a:bodyPr lIns="0" tIns="0"/>
          <a:lstStyle>
            <a:lvl1pPr>
              <a:defRPr sz="1800"/>
            </a:lvl1pPr>
          </a:lstStyle>
          <a:p>
            <a:pPr lvl="0"/>
            <a:r>
              <a:rPr lang="de-DE" dirty="0" smtClean="0"/>
              <a:t>Folienüberschrift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Medien 1 m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3" y="1484314"/>
            <a:ext cx="5195887" cy="43449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874711" y="349200"/>
            <a:ext cx="9691689" cy="338400"/>
          </a:xfrm>
          <a:prstGeom prst="rect">
            <a:avLst/>
          </a:prstGeom>
        </p:spPr>
        <p:txBody>
          <a:bodyPr lIns="0"/>
          <a:lstStyle>
            <a:lvl1pPr>
              <a:defRPr sz="1800" b="1"/>
            </a:lvl1pPr>
          </a:lstStyle>
          <a:p>
            <a:pPr lvl="0"/>
            <a:r>
              <a:rPr lang="de-DE" dirty="0" smtClean="0"/>
              <a:t>Kapitelüberschrift</a:t>
            </a:r>
            <a:endParaRPr lang="de-DE" dirty="0"/>
          </a:p>
        </p:txBody>
      </p:sp>
      <p:sp>
        <p:nvSpPr>
          <p:cNvPr id="10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874713" y="662400"/>
            <a:ext cx="9691687" cy="338400"/>
          </a:xfrm>
          <a:prstGeom prst="rect">
            <a:avLst/>
          </a:prstGeom>
        </p:spPr>
        <p:txBody>
          <a:bodyPr lIns="0" tIns="0"/>
          <a:lstStyle>
            <a:lvl1pPr>
              <a:defRPr sz="1800"/>
            </a:lvl1pPr>
          </a:lstStyle>
          <a:p>
            <a:pPr lvl="0"/>
            <a:r>
              <a:rPr lang="de-DE" dirty="0" smtClean="0"/>
              <a:t>Folienüberschrift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49" y="1484315"/>
            <a:ext cx="3384550" cy="434498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0" y="1484315"/>
            <a:ext cx="3416300" cy="434498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Inhaltsplatzhalter 18"/>
          <p:cNvSpPr>
            <a:spLocks noGrp="1"/>
          </p:cNvSpPr>
          <p:nvPr>
            <p:ph sz="quarter" idx="13" hasCustomPrompt="1"/>
          </p:nvPr>
        </p:nvSpPr>
        <p:spPr>
          <a:xfrm>
            <a:off x="874711" y="349200"/>
            <a:ext cx="9691689" cy="338400"/>
          </a:xfrm>
          <a:prstGeom prst="rect">
            <a:avLst/>
          </a:prstGeom>
        </p:spPr>
        <p:txBody>
          <a:bodyPr lIns="0"/>
          <a:lstStyle>
            <a:lvl1pPr>
              <a:defRPr sz="1800" b="1"/>
            </a:lvl1pPr>
          </a:lstStyle>
          <a:p>
            <a:pPr lvl="0"/>
            <a:r>
              <a:rPr lang="de-DE" dirty="0" smtClean="0"/>
              <a:t>Kapitelüberschrift</a:t>
            </a:r>
            <a:endParaRPr lang="de-DE" dirty="0"/>
          </a:p>
        </p:txBody>
      </p:sp>
      <p:sp>
        <p:nvSpPr>
          <p:cNvPr id="12" name="Inhaltsplatzhalter 20"/>
          <p:cNvSpPr>
            <a:spLocks noGrp="1"/>
          </p:cNvSpPr>
          <p:nvPr>
            <p:ph sz="quarter" idx="14" hasCustomPrompt="1"/>
          </p:nvPr>
        </p:nvSpPr>
        <p:spPr>
          <a:xfrm>
            <a:off x="874713" y="662400"/>
            <a:ext cx="9691687" cy="338400"/>
          </a:xfrm>
          <a:prstGeom prst="rect">
            <a:avLst/>
          </a:prstGeom>
        </p:spPr>
        <p:txBody>
          <a:bodyPr lIns="0" tIns="0"/>
          <a:lstStyle>
            <a:lvl1pPr>
              <a:defRPr sz="1800"/>
            </a:lvl1pPr>
          </a:lstStyle>
          <a:p>
            <a:pPr lvl="0"/>
            <a:r>
              <a:rPr lang="de-DE" dirty="0" smtClean="0"/>
              <a:t>Folienüberschrift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874711" y="349200"/>
            <a:ext cx="9691689" cy="338400"/>
          </a:xfrm>
          <a:prstGeom prst="rect">
            <a:avLst/>
          </a:prstGeom>
        </p:spPr>
        <p:txBody>
          <a:bodyPr lIns="0"/>
          <a:lstStyle>
            <a:lvl1pPr>
              <a:defRPr sz="1800" b="1"/>
            </a:lvl1pPr>
          </a:lstStyle>
          <a:p>
            <a:pPr lvl="0"/>
            <a:r>
              <a:rPr lang="de-DE" dirty="0" smtClean="0"/>
              <a:t>Kapitelüberschrift</a:t>
            </a:r>
            <a:endParaRPr lang="de-DE" dirty="0"/>
          </a:p>
        </p:txBody>
      </p:sp>
      <p:sp>
        <p:nvSpPr>
          <p:cNvPr id="6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874713" y="662400"/>
            <a:ext cx="9691687" cy="338400"/>
          </a:xfrm>
          <a:prstGeom prst="rect">
            <a:avLst/>
          </a:prstGeom>
        </p:spPr>
        <p:txBody>
          <a:bodyPr lIns="0" tIns="0"/>
          <a:lstStyle>
            <a:lvl1pPr>
              <a:defRPr sz="1800"/>
            </a:lvl1pPr>
          </a:lstStyle>
          <a:p>
            <a:pPr lvl="0"/>
            <a:r>
              <a:rPr lang="de-DE" dirty="0" smtClean="0"/>
              <a:t>Folienüberschrift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0477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3971908" y="6358881"/>
            <a:ext cx="5187950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 err="1" smtClean="0">
                <a:solidFill>
                  <a:schemeClr val="bg2"/>
                </a:solidFill>
              </a:rPr>
              <a:t>Vertiefung</a:t>
            </a:r>
            <a:r>
              <a:rPr lang="en-US" sz="800" b="1" dirty="0" smtClean="0">
                <a:solidFill>
                  <a:schemeClr val="bg2"/>
                </a:solidFill>
              </a:rPr>
              <a:t> Computational Engineering CE</a:t>
            </a:r>
          </a:p>
          <a:p>
            <a:pPr algn="l"/>
            <a:endParaRPr lang="de-DE" sz="400" dirty="0" smtClean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de-DE" sz="800" baseline="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Michael Kaliske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0745469" y="6291818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8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fld id="{38F97D41-8991-4148-BA02-56FEE4AAF2CC}" type="slidenum">
              <a:rPr lang="de-DE" sz="800" baseline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800" baseline="0" dirty="0" smtClean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3" y="6336706"/>
            <a:ext cx="1115691" cy="32444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278165" y="6325177"/>
            <a:ext cx="853514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9" r:id="rId7"/>
    <p:sldLayoutId id="2147483901" r:id="rId8"/>
    <p:sldLayoutId id="2147483903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914269" rtl="0" eaLnBrk="1" latinLnBrk="0" hangingPunct="1">
        <a:spcBef>
          <a:spcPct val="0"/>
        </a:spcBef>
        <a:buNone/>
        <a:defRPr sz="1800" b="0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42" indent="-323953" algn="l" defTabSz="914269" rtl="0" eaLnBrk="1" latinLnBrk="0" hangingPunct="1">
        <a:spcBef>
          <a:spcPts val="300"/>
        </a:spcBef>
        <a:buFont typeface="Open Sans" panose="020B0606030504020204" pitchFamily="34" charset="0"/>
        <a:buChar char="—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5942" indent="-215969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5916" indent="-179362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502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5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31" userDrawn="1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0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92">
          <p15:clr>
            <a:srgbClr val="F26B43"/>
          </p15:clr>
        </p15:guide>
        <p15:guide id="40" pos="6221" userDrawn="1">
          <p15:clr>
            <a:srgbClr val="F26B43"/>
          </p15:clr>
        </p15:guide>
        <p15:guide id="41" pos="2683" userDrawn="1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wmf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874713" y="2006297"/>
            <a:ext cx="10438873" cy="828676"/>
          </a:xfrm>
        </p:spPr>
        <p:txBody>
          <a:bodyPr/>
          <a:lstStyle/>
          <a:p>
            <a:r>
              <a:rPr lang="de-DE" dirty="0" smtClean="0"/>
              <a:t>Fakultät Bauingenieurwesen, Institut für Statik und Dynamik der Tragwerke</a:t>
            </a:r>
            <a:endParaRPr lang="en-US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74713" y="2511165"/>
            <a:ext cx="10438873" cy="972108"/>
          </a:xfrm>
        </p:spPr>
        <p:txBody>
          <a:bodyPr/>
          <a:lstStyle/>
          <a:p>
            <a:r>
              <a:rPr lang="en-US" altLang="de-DE" dirty="0" err="1" smtClean="0"/>
              <a:t>Vertiefung</a:t>
            </a:r>
            <a:r>
              <a:rPr lang="en-US" altLang="de-DE" dirty="0" smtClean="0"/>
              <a:t/>
            </a:r>
            <a:br>
              <a:rPr lang="en-US" altLang="de-DE" dirty="0" smtClean="0"/>
            </a:br>
            <a:r>
              <a:rPr lang="en-US" altLang="de-DE" dirty="0" smtClean="0"/>
              <a:t>Computational Engineering – CE </a:t>
            </a:r>
            <a:endParaRPr lang="en-GB" dirty="0"/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6" y="6024961"/>
            <a:ext cx="1495715" cy="534362"/>
          </a:xfrm>
          <a:prstGeom prst="rect">
            <a:avLst/>
          </a:prstGeom>
        </p:spPr>
      </p:pic>
      <p:sp>
        <p:nvSpPr>
          <p:cNvPr id="42" name="AutoShape 4" descr="data:image/png;base64,iVBORw0KGgoAAAANSUhEUgAAAOgAAAB0CAYAAACPDX5AAAAAAXNSR0IArs4c6QAAAdVpVFh0WE1MOmNvbS5hZG9iZS54bXAAAAAAADx4OnhtcG1ldGEgeG1sbnM6eD0iYWRvYmU6bnM6bWV0YS8iIHg6eG1wdGs9IlhNUCBDb3JlIDUuNC4wIj4KICAgPHJkZjpSREYgeG1sbnM6cmRmPSJodHRwOi8vd3d3LnczLm9yZy8xOTk5LzAyLzIyLXJkZi1zeW50YXgtbnMjIj4KICAgICAgPHJkZjpEZXNjcmlwdGlvbiByZGY6YWJvdXQ9IiIKICAgICAgICAgICAgeG1sbnM6dGlmZj0iaHR0cDovL25zLmFkb2JlLmNvbS90aWZmLzEuMC8iPgogICAgICAgICA8dGlmZjpDb21wcmVzc2lvbj4xPC90aWZmOkNvbXByZXNzaW9uPgogICAgICAgICA8dGlmZjpQaG90b21ldHJpY0ludGVycHJldGF0aW9uPjI8L3RpZmY6UGhvdG9tZXRyaWNJbnRlcnByZXRhdGlvbj4KICAgICAgICAgPHRpZmY6T3JpZW50YXRpb24+MTwvdGlmZjpPcmllbnRhdGlvbj4KICAgICAgPC9yZGY6RGVzY3JpcHRpb24+CiAgIDwvcmRmOlJERj4KPC94OnhtcG1ldGE+Cjl0tmoAAEAASURBVHgB7b1Xd2RJkudn0FprkQAyE0itq2tKtpgW2zPTPbMzc3Z2ybMPe7g8/BB84Dl85QsPefaF+0IekktyODs9Ymd7q3tbVVd3iSyVolIjM6G1jkAAAQQiwN/fb3jgIiASyELmdDfDMwP3Xr9+XZi7uZmbmZvnpVKpTcuFHAReOgRS6RLz09fs5/0qtD1tXl6ebW5uWt5mnhn/NaLz0qN6Y90swU+Pm3yW4rdpKSvIp1wl50V+oVlRMfcF3BOnePdzVUhn5O63/wnKTaYjfTvIX3WhTocP29ul7/PIbO8aHL6E3Bc5CBwQAtmDMft572w2N5MgANiUDkI8hw+M5KXFVYssr1l8dcWWo6tcV201vm7JjQ0rKigCEYusoDAPpE1agrjkRtLFlZYVW0lJsVVVl1tpWZlVVZVadXVZkK/KeR588xU88HU7DIJJJ4egBwZfLuFvGARASJGX+bm4jQxP2OL8ksVBRssXBcu3iooKq6wst4rKaodfxSWFVlFeZkVFBbYW37DV1ThImgBJUxZbWeF51VaIs1QSSloI4hZYdVWVNbfUWVtntWu8iDQJyG+LYr4oqOQQ9EVBNpfvi4VAGjHX4im7fasfBF2G+pW6X8FmgVXWloOgUMkklFSIuBKF7RVSbYLQSdtM8795xOSRHoy24uJiKy4pgboWWTKxwXdJiy1HLbm5YYUF+VbfUGGnzvZBVdOscbqFmiCei5s9AIRyCHoAIOWS/IZBAITQgnI5mrD33rtjw0NjIGaJ1dXWWjK5bguLCyBZviVTG1ZeWs513a05q6CmebC22ZyqWOW1eALquebeFRQU2noiQSGgcyqf9WmRRaMRW42t2vET3fbmW1+xtvbiIB9llslwO3t6FFDLIehRQDGXx4uHgJCSsLaWtPnZqD0dGrLRwRkbGZlhzVhrDfU1sLHl1tRQx3OVo4R5BXlWUSJqtwlLKyEQTGkGmYL8gr95IPamra9vclVMnq0l9Jx0iLsUiVDmkkWWojY7P2slpfnWADVta22y3lMnrL6+wgpEhHfNOyjhef/mEPR5IZf77uVAAMSURHZ9LWVjYwt27+59m52Zt1KEOeXlFVC0E9bRXm8lZfkgCQgIpkg6K2muWE8vX2XJ6JDP4bn+CJncQ9AMPbJkDRAYZNOzkFl5iDVOgblC4vn5NXv4sN8KCwtsamoKQdOaNTY22rkLZ6ytrY6JIcj2qFjeHIIG/ZP7+5sIAZBjfW3ThoYnbXBwzOZmItba3G7He45ZfWO+LSxs2uLSnB071uHY2Eg0aosLUeIRFCHoWUXoE0PoswmGx+Jxi8VWrMChHsgr5KPNQsRgOZqyIljZsrIStxYtANFLykussrzKKqorrLqywmprqslXgqV16+lu4fsNiy5v2sDjIZuembaa+lK7evW8NTVVOnXNUYA0h6BHAcVcHntAYO81mRt4ITKz7TlN2eKrKet/NGqDA2MgTqmdPHkS9UcpbK7BbkZYe47a08EBKFwe69EIwpyUVVfA3kLGCvI3nG5TKFiMJLYAIY/Dxj1qKnR1ekvySiVStg7F3NwstA0UqEuRmG0kU1DNPNamKauvqbHm5iZHOZubm51UWBPByNCgJTbj9pVXz1lLS5Wj6NvatWfZe7/IIejesMm9+dIQ2BtB981an4Gkw8Nzduf2IA95Vg31WoOdnJqatJm5RUuhFilFaluIXrMEnWUBLKd0msUIeKoqq1CtFFhjU5NVVhVYGWtGCYd8EMUUBfXXTLxK4p2kvlNTUVtlvbscjUF541ZUWupY59jyimNr15gl4lDlDVQ0pehV6xsa0JvW2MTkGAKkBvv6Ny4xqWD5oLBVdPB8iL85BD0EsHJJXwIEQBAJahYXVu3zT/utv38UKoZENQ/kQ4dZW1Nu5ZVl6CYrrK6+3ukoKyuLLB+9JhZxFl2UJDYPoVChW0MWFec7XeYa5kRal2rt6BCGxaXwRn830HnqXt8JIcQSb2zwg2pupvKsFOQsrcjnHdQVyXAqkbRIZN3mFxYsshh1+tPF+agtReO2ML9oZehZr75y0bq7m6yrs96KS9NlPgf4cgj6HEDLffICIABiimpOTi3Yk0djCISmbXxsHvVJuXUea7e6ukqoFL+6ciurKHAIWAhSSiXC/0xIwIJKICTuObYcdwYI0mtuQF2l+yxkbQmzS1H6RyLKTAkR89CROqkQ0l4yLC0rclRWGascWQWGgyaRjfUNkDjJBLKB9RIIO78C4q7Y0NC4TU3PsG4ttO7jbdbX242hQy1UvTSYHDQbHDDkEPSAgMolex4IHJDFBUngFu3hg0FY2n6LRJcwBqhmgFc7NvVEbzuqk2Jn/SN1hkOWAwzyFFQwCVXN5wMNdAWnBXW8bfDkIoWlBP2FhjrxrbfTdS+y/wTJA2TTO54hwiDqpsVXUvZkcBRDByS+C3NMNOMuQWtri124cMraOuqg4kQdoP4ua+odmn8UlQs5CLxECDC419A/9j8ctAf3BhnkedbXdxwhS71ToyRBMphQKCU2tOgyM8EjSSYCPBGiMCe4q97z29zMd3Fb+0GCD8N/hSt6dsjJ33wmATQqjuLmQ4o1IYgi+1+myCAT96hvUlDUpdgiE0uxNTTVsXatxniiEoo6haVTxO7de0zeJ60VtZDPM5PXPjc5Y/l9gJN79WUgEBrBe5AMlnR254tBu3nznpVXlNuZUyet50QbyFmIdHYT1coSqoyYk97W1VYjGMLQHYQBF2BbU26tmEzKlG8Nw4IN7Gh1TdgKlkFJ1q5C1iSCnBhqF61BhWQK0q2qdtsJ2SaIozVniVO5aGqQAKgEdle2u+XlrEUxByyrQGBEJfQTNVQZMryfm58DKVcdO1tPXWUooeXzDGz76MiUPX06arW1VXbllTNIgWvcROAqs88fUf4cBd0HQLlXXwYCfviL1fX3ofwY2LOzUJa7j1FZtNj5813W0dnAmi9Y8CF7RRBU6YQ28wvLNjYya+VIRotB0sjSqi0jXV2NI01dWbcI9ynIXgIJbBJ+cyMJ5WTdyYLSCkDMOBJgsbeOxXXIqTVoUC1fMz2DU1YAqXZcMOvLQoRNQk4ZMUjwlIcJYQ27XFSHChC1pqrMGTCsUY+yimKQswEkBDklNSZDUf32zjqrw/KorLzcHveP2BBqo1IJvLBAOkjIIehBoJRL80IgMDkx46jQuXO9qCeqQYhgYEuKuob10DoIt4I+dB6p7uOHT6hD0hnEa8dJfBXKuLIMMkLr8oocS1wAiZTRe0VVpatvCRhSjgmgl/gEqK9cRB+Fmro6XOKv7kRdN5yJ3/qa7HGxIgLR1xNrtrC0yMSwiHR4E4pewmRRiuCnwlFsCYpO9vWAuBWO+hZDdUvQv0rAJCSVyqWnpw0hUoyfTAYXrbYOBA2KdOXu9SeHoHtBJhd/RBDwaBHKTuSK3xyClL7TnVDOCidJjS6tO3ZVJnVjoxGbncMGFl2kEES2sSnY1eKiDatpqEKy2+BYyvLyImvvaIbaVkH5sAhi53VRCZQTKiZKJbWHI4kqUOUqZBAjHeewVPVElQLrHMdaKE55UrmImiaQ9M5NL9j45JSzJNLOmYS2qMHSxlZWWUen7IubQ/b4wayVVZVbTU0tFkVl1tJWaQ21ZY5NLsMy6VhPvQ0NrloUQwvb7PDzxlZ1XOW2/8kh6HZ45J5eIgRKisqhQo02NxtzW8aGhkcwEpi3FVjWOGxjAYu8urp6a26tt8b6amtorINSlkHBiq0Qycz6OvpN8KoEXWOCeyGXqJa2mYmSSmVSKCkuWCZkk3JUgp9w0DrPqTOcmiXQiwpjlE8KdrmIcorg0iuPt1vvmeOwtMEkoOy0nzTO+nc5toZB/RxGFEtOxTIzMGxDI1BarJrq6oSsjehFW8mz0GqqG1nnIlU6YMgJiQ4IqFyyI4SAG9xJ++LWoI2OzbLROuKokQwBSjF8r4cadh5rg+1thhpVZ9hFZDZB2I5jCGO0+4RtZYhxC9g+hn2Bo0qy/HGSXJDQWRphqLDNFQnY7QzhQURnZA+Sik2ugApqlSqkdhJa2Gh5YpDZ4K6B9iCbcsIiCarmERhNjM+hy53GXnjVqV2Ki0tRF1VaU2O1U7ec6mvf1YjBTRbpScTd84fscyEHgRcDAT/gMleoUXwlYQMDc/bZZ19gUzsJgm3AprbZxQvnkeI2Y6LHbpUykGU3/o7RqhGrQeuuIJHUKLIkckYH6CTXoXJSucARB6wxD5vESb+RhduOegoZ88FESXGLEFIVlyiVLI8QGklyRJCRg4wZ8hEUOaZdk0A6M3fVveqVjpMfpHX0u1PTURsenLK7dx9gyL+A9VOZtbY22LVXzllXdwNragrZZRWgMh3M+KO25kIOAi8UAm6UMdIWF+P24Qf37M6dByBhOYO10VEtIWhfX5tV1ZY4DwZiXQMElKgGFEKqmkBnuoap3SoGAdrpIpVKDP9DEVQxK1DLKD8ZKCxElpAEgamEFQzZE6QDZTPtc8jNk3BJwiKZ8elOyCgWWsi4CdaVY+Yn9Yr0lrV17DlFFVQHm13E+raMdW4he0zLYFdF9WUQIeosJPeIqy1qCTwzTE8v29Mn47a8vOzWrHMLi1QvYVcun7VLl3qtmjZnkDxTyxyChkCRu33hEAA/Zmbi9tOfvo+gZMxOnzlpF86ftxPHa0CwDXvyeACk27CG5jo2RFeDHMUg4oYtRlfcmlQbpueRfkaRgi4uLqNiiSNAWnbrTodc+bCg7BOVL6ECkEcS3HywfFOCo8JikEgG7wiBQEZRTAX9JcpR3zhILAdicomimSEJgkt9oklCutZEKgFFlncG1pasT2tAWCFvfX0tJoh1jhUXclfDxtbWUjYZz+GKZXRsxlaQNjc21tuJEx3kXWCTkxH7/PObNjo6bl2YMn7jG6+jigFJszjoHAV13ZT78yIg4AaXJyUM8kh0w/7h736OQn/WXnvtK3blSi/sHQhE4RtQRekxP7/x2B7cH2e9V2KlDPZoZJlBPm8xkHRtbcWlL6/A4x7uSyqwbS1FYltShiOwykqoGU7CoMgyICgGucugfqJoQlCnesHIvgAkFsZJaOQsh1Q/h4ApJ/BZZ5dKoHiRkQEGD9pP6tjlTXev9WUMKqjrMmtLeQuMImVe45pXUMz+UaS2dawxW9vQhYpbWMAooZatci12rAtOAfZZiKuwHFnDQOOR3bvz0Frb2uz3v/maVdXwUfDapREMicmFHASOHgJhYYyo0O0bT2xiYtq+/Z3ft4uX2p00VdZA0nOOYA43gxpjGgnuLNvJllBDJKBWsurJB6mKkMieOt1rJ493Qakq2F0CAkuNUsEma2zQi/BkEBrXWw/CfoXslzyrTlvRBQbjSsIqh7Dbvknn4bhg7tdWA9vhZYzx4zgtiy2v2iR1f/J00OamZthyNmkDg5gtQnVrkeBKT5PgXsKiLna41KB2EZJWVpW4vaMN9Y323rsfOlPHV9/odUWH/+SkuGFo5O5fCAQ0qP/fv3zHerq6cLp1Fiq1aTOzKcz8HrLvU94SFmEDY27t2dYhtUqjtbe3wirWOMsgeUNYARHk9UDUsKkJ1UVLJRQxwDJNBiKGeW4dSBPSCKjGKP7QQUip73TlJ0omhA6uupHwCQEQrOriIj/Y7kIkSlV4X6jBeCG2GrPJiXkbHhm38ZFJJLxIp3Fg1oDPpM7OVjvW2Yw/o1bn30guPz/7ZMAmpsftn/7p151gzHMf7sofisuFHAReHASiSxv2g3//Y/uTP/lDBDlxBuSnbvDqvhC37h2dHXbyRBfuS44hMIEqlssiSAgX1Enynlh03dnUyu51OQJCC2nBfHmJr2H3S5nWgyC0nIalsBVyFByyp3/7YqnHYIcGASI61hgjfcPYPgn7LSSM4QhbLLd85yqUwIZXsuOmirJLYallvQRX7da0ei+1C3iKYGgdk8ZFe9I/gOH8MEKiGBxBobU01cNJ9Nrp0ydIs2E3b9y2194858wb9b1CDkEDOOT+viAIaMxr/GMIZD/46/essaED4cjnDPKoM3U7d7YXh1unia9EwJPGI0/x/NXXLURGZGYrFngDoY50FOsIc2YxFJBlj9aOq1qvFpc59YvcbwqZXKBCks5mZ613qqvWq5IYa5+pYfKnvAphsbVpu4pN4g0Ntax1cblJBpLayhO9tsBtCz5zl1/QJuUtlc9SJG6PHg7Y48fD2BZP8lmhW3+ePXOGfNbt0pUe1tQU7TPkwxyL64GRux4JBNysn6FKZMloGx6J2g/+6sfuWIY2WNcLF3vt8uUehDsgi6ikH9R71MDn6a/bkmk0p3/SfYJjTqGSqQLvAoRKTwDbPg4eAuTkW9IqK1VH3+hZpn4yVnD56UWaqgdfHv6vhMRxVEQjwxH74vYjJNojrGNjdg6Y/OEfvIHtMOV6eOQQ9PAAzn1xcAhoMI6MrNrf/OCHuAOJWAe6zj/78++whoRC+YHuB+N+2QprFPB8EIT0xz4+HesuxGUGeDpeSCZkQ1bDjfvv3qhoHh0CihLqfs/qZL/IfnY5hv9k1TX8SgXxi68kUS/N2w/f+SnCp3XrPd1t3//jb0CtfR1zFDQMttz9EUJAlGxwYNb+7m9/wm6OKnvrrdcwKsctyNKsXb12gbVWmu3cZaALmXzIvA5jT/q92MYYUuDlpcDzntaJGyz+tMNlBSP2FDOEjnYQ4xpj/Sh3nAEp9LmDCOSlNWE5qpvitC2h0D8fs0DtWJHgqRh1Tnkl+0S5r0QQVF4e7AV1uWQqGOTlKffemM5XlCkvDFMTUbt/Hz+7RRWw02Yff/yx4y6+85030NsqWU7NstVTubujgYCQh5+MDD775DZrtU37/ve/hVRWO0DMbtyI2AfvX2ftianbsXqklqBDaJCrEplH5UUQIi4sJnAmtpzeshUjf3zdItnVnlAhYxJ/RMtxrmzcTjD6ZWQg8z/5G1J98iUwymBPkK/7S5wQQQ6qFbRClUGg9n6WsWtFCFqCoUMRu1FKWJtWok+VA7NK1qQV6GSl9tEBTfWNNdxjjeQ5gyAzl6eakWkTxaxhkDHwZMKeDAxi6FBv1672Malo/2kKJP3Eens77ezZY+6j3BrUgTD358ggwGgUdXj6ZNZ+/tNfoVZ5zc5fbN+SyKJWePhgAlvcATfYL1w65RyCeeRJIDWVkfv09HygF0UFEwURo1FtzsZ7gg5D0sZstniB/SCdbGPZTO3u85xAqBzDBa1tZfheWSEBFCy1Q840xu/aWBAVm1651FxGQqz1rnbHLCOKTayhUwHFZIyfMmYLQlI7Zti4XVaqH+49K9ipgtfBOrwmSJjUiqf51pYmKyylbIIQVBLoocFxG+EnNY2Ojujqqnfb4zSJxGIJe+ed95kY8u2Pvv81zSov21AhmKUkvnYhM60Ej7m/vxsQkDR0bm7BGrGiOd7btM2ETdY0Z861o1ppspGBKfv1Lx+ARPVWjx/b2dlZG2MXyDKWQ9J9xuNiWVFr6IQx1C5yHl2CGV9TYyUmdVAwd4Yn3t/xblANYlQ6dyTy9gcyMeDzucrMT0IeBXfAr1CFRan+BWijQah7/UA8yHxCeh0oroiqHI9JWryCp3qZG8bYWhaBpRYSz7Ouln42im2wzH9HhxetME8eF6YxotCxh2XWjDqlCTO/EraazS/M8m7TWjuOoQ9tpP6BSaArmGqU4url8pWTSHoHbXWZjd6ceBigt0uR+5ODwNFBQNSrBQqiDdWZEOAAKMJOEUzj8gpK3IDv77/t7F21ZWwDKiaPCkKyBvaCtrV14w+3EiP1GvaEyim1dpzAhiLVEeJp94l2mcjOVlRUwetPg3KJ94QgTR8yAqogwba/opzhICQNouqc2sa5VoGdTlJPbdrepK7zcxsgH/6TFuI2MSWXoZOYNOIsbMFsfHzQijFikOpGxvanz6BKKa5gsmHiUEGh4rRXVftHZexA9i68YBY3DZEcxQyg/f+TvxrUo8ML7IkcswuXT4GkgZd1JxiZWkPFMIWXu34scbCzRfFfonNRMNuTs63ahhooFxSM0NjQCLtYjx5SLkYwDKjFIAAPJg7fPNJlX58B411VNc/8hjJVjpAmhFC61yPHwuAlARYcSax0sWMjE7a0EnETiTYAiGWfx8B/JQZfC1bqEOFjHS129kKftcMK19ejT4VUqm6jeNSfm5nDTedpKyh94VLcHII+o+9/N18zahMcNPTRJ1+w6brVTuKpb5qdLPfuPmRf5FOkl7NQFNxTIiBpbW1mA3MTlFKsoNhDtnrxTyoIuavU1jFtzZIHBVFMuQ4pYk0pSiYDAjmElgRWPoCeGTySZV/5UIjmcX2vfOQnKS5WF4mwPNJvQEnXWJ+K8qeS7JSBNdbZME0N7GmtQ7AEdRfSra5sMhlFceMyha3uHKzxEjrhecclNOFi9OLFk3aOw4F1tOHnn9/GwL7BTp3qgst+4Qi6V1Nz8b/rEJAOdGx0keP6hmBny6z/6QiSy8eOGnZ3d3BCWId1HGtFkKKdKOythGUVFfFBA1sbsLWnUv+0qXvOrfliDhE2WBvKTDCgiPoWdQqkuwAsluMv53xazDSkr1IIzCG/eVKI7oGGkqKug2wrSIdFVuTdQVgrG9s4u1XkbVDr0zzEtNpfqvzWsWbS6dvVUP4mBENitfVPrk3S3LZrjlhkuUqR3e3ycoKN2/JAP4YaasRGxqdR7xZa78lux0FU1ZWyT7QPdU4wUYVA4kGTu+Yg8OUhIJawhO1fIyPTNjI66wQup/rOuKMQunpYZ9VwZD02rMVQjd2CEEvIhs9qFySJ1W8jAQvMiNegFwKtIvlcwQOfjnfQwi0fLNeeTnlIkFBIqpYYrjlX+WlxKgQSwusahCAjIahY8yJMBPVOyC5WW36RUnDoRVSkULtnSuT6kzNf0tRRSFlEmkJ0qY4NVrVUOf/As27lG0lILupfVQ2VbSpnG1oHmwUW7d59zP/6h937i+dPMkEAE1VL3wWVPOK/yjwcPCzCcbn7300IpPt+YSFp1z+4CYKOQcGq3Z7NJjyun7vQCXIymMWRHmJcCGHlm9b5p9WIT5cjI/kaqNNmmtJKi+mw1+WtdHhegBXV0QzarK3o9NjfDn9eFBTANoNATspLIpfWlYU41b1HpQPFlEBqL7FKgJskViF6IG04iLIWs3e1uBBvf/gpSiaKYfmnray4gz2zUbv3oN9tp/vqV69wpb5gu7I62pCd4/Y6Hm1Zudx+oyAgKrTM5uz33r3BhuT7eLPrsDfevOrWiDqId309Yp3EtbaxTmNfZ4YV3GuMZI0ljVbJkGQnr3sdDxFnDRhhx8nqWty5PtF77TqRZ0AF6UrjsK8S4rhjIJztX1Cg7BjEtsqDfDFU0NWHOBlQSIcq737aAF6FZFW7VqpqqsA5kBQ8VlpnZ8F1R/Dtyaq/NDiaMJY4bHhkZJT1bBxVTBMUtc55B/zog9vuTJdXf+9Ve/PtU0dEQX0lfKXSV+G+V0DvaEAu4ncSAvJfq90at7+4h4+hE/b21y5bSyve1hkTVTVFbuvVKFR1lH2gncdETTkoiUFfgqMuhxwaO+nxJGSXQl9HPazJUTW6R50gtsSxf4sLEbc21NEQTlAjYY3s5fhW+TiWlwedli2iKncmMjzQA7R0G+xVtwxl1IMMEhy7jJd5fQG5z0cH6/ajst2kFOMEp4dF7yopcy1nsMiySF4ddB4p9gvybCJCnAlrwCUKMmrr2SKuW2QQ0cC+1mNdne5YxRLybEpKjXTN3nuvyG7dRFjUVHVECJqpRnCjerkfjdVVjQz/glS5v79zEKCzZeI3NDTKgC2zC+x3bG6uZvAHE3VNbbmzd83L0xmbWOxwpmZkaQXdX5x1mQY+6gb5o4VlFfWLRVfxRCBnYKtQnMDMTx7lpbrQJmhhQALshXNFmCNBEa5OONC32JE1sZJsFUOY4xCSNHnyx0mAIXbXYEwGcS5GG8D5r/JXEQSlQCqtRSXcWXPOs+UBIubG8jw+cEWZK0onMDDAVhcErUaiXIcRRT1GE2VwBzoZXERK1lFyjbIA1ZR7FLleaW2tsib8L9UwOfl1NoTcndtyCfXL/Ow856OOHBGLG7Q3wEIHAGYwrkx+bq4SB6DFrv9xmwu/gxCA8NjY0LL9p3d+hMf4Xnv77SsgicY8528ymF3QWOG3xparefwNySInuoQlDsciyAVKIUgltcUCWv7IkjZIY1MLkuh7SUylEy3hJ/tXnbKtszxLWYeWI8ARqhWDkDJq14PWq4EBvMRCCl40lBYyKUYvREhC5M6Z/DEB6LBemffJmkgeBNc4dXsV9ZEcVssDxApWRTLA13MCVju5sebccsp5WLB/tMFJoeUAu4w61zdgs8s5LbIwEtUVcXchmCOCe3ENqHM+/+yhffgRhvTpJF/uki4A9tohJnsGbJpKj+F1bRlSXoxErR4NcxvsTC1ptY/haAr+ctXOfX20ENCacJ1BrA3SPT3tSEQDTmrbMof+F06IpS0vq4CiJKEsOv1rAvPAJbf2c6eHMWacC0vDrSX5NWIy14B3+XocP1dXl4MAuOfEokgqDXnz0xkoPoTHu4877NXhbfgjIrTule5TVHsNybHUJTJLXFyE7cb8bw7WVay11qjzc9gTT+GJAS5ALLaOVCxCEFSN9Np5ud9RAHARAJksxCqfOdttH3z05OjwRMipJfkCvPsQTp/uUdkHU1O2yBqhBKV0Z32dncVT+BlIejuzic528hNIGA65+99uCBTCXlaBQI5ygSkBsoRQhjEYhwotQzGHh+ZsaHgcdi5YTxbD3pZiGljNRN7S1ODcmIgllPeEMiyJamGRq2CdZT4oBBdlTWHEIBVKXNJVSFIh60URa+kvwfH0DJG+CrS7IIaiXUhXU2tfHcKbRF3jKCiSHeljxQ8GKhh5mmetyXozlQw8LBTwXF2D203MEktZp8pud3RsymZnFhxHEI3pjNBVm5qpBVkb7UR3O647y5zhhdf/+okMHHVUthKidiRSXFVdnlpm4N1/iQDgPzzstwdYS8zgu1QHv4laVgOwDs7U+EZvr/1Zb5f1IiGroiKhriNVLvw2Q0AEYH5mDfeZN9ic3W7nOFIw3MFi3RYR8Dx9PGsPHjx1xubJ5DqUsYa1Fw61jrWzLquFXWX9xiQum1tJPEWtnPNpMGcNzkwHFkkgpDjZtCZTeABEfymk1Hda85bhpKsIx9IaX1qjOqqlkU+MTihTXRWCC/pTvUvHycZ2bRVLIVhTnXK2hnRYtrEbG+vkXQgrmyB/nROKZ0GteRHwaFYIXKMENrZaIsu0bxkKugSrPoZ97ugoR0Fg8qdydIr4cU48O3GiHV/A4AKG/6K0rk5MEBNjS/bx9f6jQVBRz2n49HenZu3f/vyXdp8ZL4qeZ52Fe6DwYkZjO3spC+02Gv3Pz5+xP7100S7SsByrG3TK78rfNajjPZnzzUzb229+BYsYBh4DUhLMp0+m7fbtu7ipnHdUph0zv+O9x7Aq6gQp5Wya4eJZVSGLfgFOBfd6ZvAiI3L7PQMtgaSygRBqBW5NFkd5+TgWQ7AkIwVRJX0mR9RCQq1lHZ4Sp5AUuZTElnWro2BgruikDl6q4ExPvRclK4RfF6KrOkLuYhkdwF5riGcQK/1e+bpAOqXVTwLmaDSBddW0TWI9NIK9biwWhT0vstOnjttF/AQ3sBlAalOdh/rJx3d5ZicQjeTz5w/6WMKguwDnf/j1x/aLiUlbZTaLw+rQbHeQjYRjgiwTm1UxG50k4r/49jftv4HUV2YpcpUyF357ISAb2Xk8qkufV9fQwNEG3U6Kef3DJ3YfW9wiJuWenkZ88JzGULwRShQIdDItFgbsEzRa90rikUEsrtaKwgwXR36ipUIwF+EuQUbaTaogJHeBNIrRbhkJccDxQP0TvN3+d6+KbE+lzDNB84EOe5qfj9mjRwM28BQWH5vjdtxxvv7aBXa8FKJieeoEUm997dzRELB1WjE4u2T3pkDOolJbAzmTglI6BNJtEBZkXIclGcPS/9bYhMWxX6xMu5nwaXPX324IaA9mA+d3njt/zj79+AasJW4roQi3b/VbJ/sgr1w7Z2fPNzr2dRum7RjsGtX66cXWywz145XYTg140RiPiO4QJcajk8QiAZaKw2GcsmAgylPfOoIc1UvmgPLM585i8VhEAZIWK14UVYYKwdpQrDE10R/K1fp2q1bkvV8IJZQFVTEwauXs0Mb6i3aq94x9+vl963/w2H4WfR9WvwmWeMm+/rXfhw3+khymwOcEQ4i3biIQmqPKK6wDUmmqGGyQVc2VMgDkOo2PsIi+g1HyXCxmVYXVSHllI/mPH4Ja7gP4Zyb4R2jDEdbp2VkphX7qrb17TIOw50Qt1jtn7T/98Drbp+btzJlu+9M/f8sdb6D3zw5bZahEWeBsgljahymytrq6yfoO30MxNlOzLpUhQBz2Vlu71jlQKQnG6hwXqW6kdxUCC7mktokjG0mQTxEkshIVTREiYJWhIB9GMt53hyhBaErYPaOTtItA1Arute2tpFQG+EihKxi35Cmps1hkGTP4IF2rqPZWjH+TvvIin+1kze1F9tXyXttkWfjB9Ts2ODhrf/xPv4G1FXVirXwkS0D4ZNxCrAQlU7BTKaVnmqxqUWEYX6CxhhRP+qMUDn83f0MQVHXdE6DZDck9PxMComLy93r58hkG8obdufvYTrLmrGFfZwmck2OysgHO2BCyiFUWcskCaJ3f7AxqDHzfBt4W8GLAli/d69CjBEKbZZ7XQGBJcnVGaBlet4rRkyqIIsoBmNaRVawdZRwgxJLnB/nNFZmRcYKEUWvoYDfxkDA5LdNATktjZihinSgE1MZrHcKkvEoQeEpaXY2ws5rzWOoQdDWi5yxmXerYY8rZcyKigdqUvkbdFxZW7fHDQcwUo/bGG5c4AmPapicnYNF7DOXHl0dQTYbaPV8FQNhHAHIyd6hmdI5boGvqCgcei1iP1tDICixHivh2ixkOJ3z599vGiqq9LWKX572q6Juc/f1e6Q8VD0/nQhpq+5Rx2GrsmVUmI6XYK1WoXqSX/517d++4Q4P+yXffZNDN2K1bX2BlNAR712qn+npBVFhMjQEGs4Jci6zDkiaQ9s6hRxwZnuF8TYwZoIqrIOMKLlAS62tIVzeQepY7ZX8NW73kB6i0AmsenHhV4o9I0g9tB5PEVaRT+lTZ0xZBEWUwrziNumDdqcYJWZHaUr7qrfgUyC4bXzdRIOCMSs/JsYFxTv+OYgE1hUD08eMVJgQkxyVyIFaBygQDBEmk0dm2ttdyIngp7+RNQXtZKQOcUBlr8QQnnC2781wWyVN7Wq9ePWOdXa3Wz/a8Dz78hGXBpjW0fEkE9d1ViijreHOzVaNemaVhG4i3UdfS6J1IWggCl0LOTzLr1AJMZyvpuuc36I8fkM9bpb3G8PPm91v4HcQH3z4J+8or56E0qBWqmjhz5RtsPRu3wafD2Ju+ByWrse6uLus+3uTGwdjojD1ggM4hz1hCHaHTw0TZdLp1Pa5Auo93IHiSM65Gp4rREYWa3WWk4I5dOBDrvAcw1Wf79LsIrc6YkexJnvK1jl1aDIwT5ud0ovYk7k3GkdKO2kPqq10xUhl19XQgDGvGGL4GdnwVZ2ljnNsyiQXVKra4jXb56kXOamkBSakA/3tPdbL9rB8OYQUERXq8R3UPHC2YVEL+z7c22ZXWVpsZG7MYG2mT+VBSx0YErRY1zWcGKWSR3gXL8FZ7i5UD2eceyx6Y2Rn4eN+C7Pc+fr/r83yzX377vPPV3bPIHQl25zd8MhXl8/LXfYo/2KsDZbRVLye4gUtqba4HMVG2pytVXc04OddpvSc6UeTD2j0exc3kfXv33dtQtk3Wj8sWxfRPm61leSN3lH2nehA6IaeAW4UIOeGMM0AI1dxJZ9PPZAPnFnqZdeuIhodQdjqePRyzXzGkDfe+VpZJUIgXiBpy54CnpCTVIDDqjKmxOXe8Qz+IePceyNo/4VjicnGYELKWFhnId7NBuwOnYdpbGqoghep073YOj5IhhMKXRlA1RKqrFqRef3btio3jNKk/HoWdKLMEFdJi3UnDWNgXMaO2stv9e+cu2FfxPVO6HyRVu9/SkOnD39L6f9lqa21ZXSVBSwWDl4laSOPxl/vCQiZqWEOdjj3FkX3aq1kFqyrWtxlWs5iJuwknYc1swULuj6wiwjjSmZ9M6GCp3ItkcExjSPlrIBLSl+Bh17/pb30n7ZrGccGZPD3WauJxBUBo0pwyEbg0wQ2oWFe3KRxdoswR+zCIl48lCZASUNs5nIrNL8Sc/rSluRF4aMuaKpGuj68HUdotU+bddTKjPKOq/sv9r7K/XSKr9/C78teffmZfYI0/z1p0HSoqoVE5VhgnWCP84bnT9mcXz1k7ncAxFAcA6P7l/ka89RB89uh4gdXdpxJ6la5b6DZUl9D6MRR7mNtw6RpRMpF7cH8Ywcs6h/WeyiCopLGPHs7YL37xIedpzrJWa8Lu9ISd7DvuvAwonyV0hKNY3sxMzzD4VxyiFBUis8B2t5JzEYrwW6QzQ+VYWmvNMnaTaC8nRj1uMhDbq5DdHUIqJ8AMXu/9NwtIaGQQGImtRVIMhZcwaRkNhCS1kggvYPQvG9wEFhQybKjH2VljY21whGJNsVMHjY7N2/17A1hRDTvLIh2x+Pbb1+wEh/tqQ4Eqq03nQ0PTjl2+dvWyFZdD3I4KQdUm2mERfgPMMB9D4u/NYIvLtqESpGcdSGtf7eqwqyzo60gDLHcAkKjfzqDGK2SPiCD2Jf09WCWyxl66bkeLoC5TCoqhAvnlu+9j9teBJPekQ573P7hn7/7sfWxWG+0aR0BcvnTC+d8Rhd2BQOQhZJcKZXoSCsThvtr9IgscyS6k09R5oXmiuiCqEFMIKzWB9KE6mUxBAiCllyBHKpUASyUoynPqG23uljmfKwyiIhhBpkFA2RQVuB0rgtAG9ZA1kspVGm30Vp7VlXJW3YAUl+MjUMG44MdC+uomLT6anojB2k9iUXWHdizhB/e8ff0br8BxGntFY/bBBx/YxQtnkXZ3OjXLl0bQDE9PRVRpWRXJ97Z+EmCLsorN1qQmflqCb12fl7d2wON7335uM8HVxfM6Pna/D9JpDpDE5/bSrxpcgaI8TRYYNEHwz3tXSe3aDU57f3GIN1lAy3p0GYklnJ1Ztl+99xHHPPQyIOP20Ycf2akzbEV761WEJJK0psvMrqjPcI8qacDL6F4Uegl9p/ZsxqBqomhSiTgzPxBIQVRzA1ZbZ30KIPpWo1VFSrKqzdqFIK6+AzPdOJYkV+NJJn+FuAXVMQ8y7dNZpCXIUErKfMWV1y4huz0+CTARFzEzvWLXP7llD+8/ZPK6YsePd+Px8DZwarYrr5xlQlENn5OC7kAED8xdKqVXGlIeYXXvkx2WxVW5fmHg81C7ffHKW1Rcz77c8JXoTBB49fP5qGv8z8dlEodudrQ99O55bn2TNCw0Xyv4Nqg9muR80FvVORh2W/X19fbp/FV5ikrs1x6fdr9rGIaqj36+H8Wd+clW9QiX5b+bmt2wn/7kI7v78Imdv3zRvvfHl60M+YRPr+/9PbdZQbnop6BUQXBIRmG+z8NXn5eu+snEtIAEcKEOOVwd+aNc3Xsq4HAzyNr99YKncHtc43ZWJfTVAW+VB78IvnRv3BzCu/6HdvLUSbvKUuBUXzPnwvBe9aORHrYHzDlIFszoQQbuflsrtrJSPdSZQk7tdsHRtj3CqmRxYcFOMGNcY0ZSB+8WPBzCWYfL9YiqdL5zfFm6ekou8wmVHw4a5KLk+vkBpjjd66pfuFweXThq5FSmnuBj4u3aoXr7uov7UP3VPgUNJi0NxJH4evs6i5lTvcNhyz4rnEM4xR73IeB7+Po6qT4jUK0BnCtvsjC7jMF7F+oy1SMMM32niUawL28otDWM5vNRJwxgsPDOwym7erbNapFP4IfafevboTZuD8o1nDOPypwo5a16yZpNP9VNz9jA2AZLq3xcXK7OLlgBetVCzPycgQyqG1HaJLpNGRTI27tji/lOGYuFlWPpCra1SeqqLW44J3RraBFkVz/+iDvICL6CT10Oqtdu4yQDUm70bQy/TbIamkWoWoW6KZWMI7FOH5MRau5zIaivT5LGqGD9NAT0E3L4q4DGkRU2yf7QL4ZH7dbIqA3PztoGOqC3X3vDzuDaIdjxTqIDBjU+RbkqRz91Co69LYqCapTF+iSK32lsGVelp0KpPcRAWmM9kjlZGZZGgG7hqPQWBA7VrFmqsAppqamzLhwpN7LbXcJzIYEGvQaOeCJNDuEJwt/r9WGCp5R+EvFtmAOIs3gRmFhcsrH5eYswwGQKOUFb1tWp1CGfdVETa/kWLGGqEJDUs/7pamqyBtiuFkzWaqmIH+h+WaG+3m3A+Dqr74RIvv8ULyGpj9PEKhjPsDtkDCfSd0bH7BYe46dw0lXHCI2cP21/cu2aQzZNEOpztUmTi9o0ySaK+0OT9lls0RbYPjY5MWw/nnhqfY8brJXDhjrRb57pbLMOBmkDCCHYa1AKEVT3sFAnQYSQMkJll7DEmeYAk2mwcWCWoxbYgjYqSSlOAjZJVIYfkfIkXgDZEF7EJvI61pa18NN50odgwaPd18wPIGFgpidpszwfSKIjV5s6i1S+d7Hwg6LlIZWugL2tclZIbW0tGCHUufVnMTr/baoS2ux5FrrMtUEwJitMHxMIwKLoeeedW5jS0gqOYrxolwD4vXu3OcEtSr4ojUPhuRFUHarO8x3rZ3u8LdoYg2uUgTYwM2N3hoZtBHeCKzR81Q0yrDyg4T3UGqcS6RzcvBSqVtCwbRHpByGaZkkh/ggWJj/HmfGDgadQZjx2ox3XAJG1iOxBpFsTYDb4RtOI/gq5JY0oXOOgmxl28FOHAkZBMfF1IOuZlmZ7vafL3urqtGMk1aCTpVQ4eOTMHvjqCIXtqYM4/dV7VpRu8EqY9oTZ/Ob4lD1CwX2bDe6zSwsMQMTyJBRkGINBO1R3GiIKUJCIWh6drMGliQZ3zFbOCDnX2GBv9WCMziG5neyJlCBOSKoOzpNllwvKVSGAd1CfrX5Uf+oXoQ9nGcSD1GkID+hPpufsKRPrEt4xokz/eCuxfAZVK5lPYf/KWWCGWzBX5zm+n6Sv3x8Zt5/euWdPlxYNWREmdbQLaG6UOXsze7oI/PUbxC3nrbvWhwHC6+fP25+0tlg7UlpxN0WUwxKcdSbcV2TdxkG+/oV5u7UwbQ+Wl2w4ziFGlL1OIhnGBPDiQ9UP9yOFWBeUwNtiPmsXmXy/c/K4ncVxQA3xRWgVXD8JCOoTxqz0sHJGLRvyOF4TIpocmfhXmQh0wO5YdBojiwn7DHckG6xnZa/bLnh3chjUsRan863lCEJPWYXv2mYn+98liNQUZnwrTLoSLF2+cg6pdQPr2gLKWeegKU1NrjKqUCYcCEF3DEQG/gJszk1m1UWAtgCgFhlsCzhUGqEij5C2RWHqV2ioOnSFhXYC/ZXYh2JqXQE5X3Wz1F5DOVO/bTdCPg2gCQQCv2A98/69u/YJ0/Uq7EqE2THOThmhocwfCjHTKmA1Xsy7GqiLyl6hztpLmGRGjDHDJvhG1EKAkexuEqCPQiHu8rvX0W5/gEroVXRW6Kd3sHD6yiOq7vcKArl+oiqa/eVx4hGT1+dMXB+xuf0RlCjC4JqF3U+hStDEgtdYK4QDKBJSMtOXy2i7qMTZja5AAeLAM4nmPAGL5rqURkxOTNnDiXE3AK+0t9nXMKU7iWDDDXTKze5ofSd0nQMRb83M2jTS0RkG0jx9OImDq9FIxCaxlV6mblFgJ7ivA6+NfNFoNifnwyqSwyL1jNDP8pAhivMTjnX41e1bdoOlzDRxUSaHBDNJCkGLM6LTzAK082E5gwCV4rtZNvg//PBjm4UyXW5usdPYuVUxU81OztkY6pgn5DdKn84wjobyEjaLIn+JMRYnvyR5b4IVwRTMRMGEG4xZ9mwyVkugjiuxaUsNrll5/WV7k6MmdMi3JgBRaNVEk7kERvqnIDZUFJVoZ6CfgI2JLMo9SxRjirhz6iXD/KXFVY5zuG3XP1rDzI9N2N1C1lYnNZbAahlYCullfNHe1s5ulVpYaqmJtJ2N/nPlwIIzh2oTd3bI7rfs9+45eyBq8+sQrOT/dOMLG52cBDEYLAIU3nzjtChOIx0bCtCSGkxAIEVHaUAU0ZmOitHpOlxVBssZh1K7lS546XsuLC3sBjvU//bzG/buwJAtkEdEA5fBukH50EKS0lg6soPrRUysTnPCVgcuNPRmiVnyMWZZTzC6vg/rNcf3G9RPeatfVgDYOsMoxuw7Mzxs9zhC71+9/pr9EzpU7KNYXj+s9El22O2dqi/kZB+9jTFB/GhwxH5y/4EN4hJjifLXZHUFR7EmMxlVBPgV0qGN63G71MqOe7bkddbUogMkHRlNRCN2G7OyO8B/UlSJwSnh0gK/VbwTjHOe5me4pLzFJPnHZ07ZGxzS00C2QUdvcSoqSvXqJ5//8ae/sHHuY6glFL9GHTSZaAJLuD4UR6L+0v5eMXCCsig9klMmtQXqvgSi/xpK+O+HRtyknUCnlyCf4nxyoo4JgJeirUIi4WbKE3XGjDZLRIiMgah/hx7918OTdmazxDo5PVtlxdFxDmEQPwBGLfCdKLbckWgs6dgEIekG8apjgPfqiWD5lSCCJNS3yD6M4vLyxufMD9fs6+hf6zTxkVJQ8dXh1gX1m3rcsdh64Ac3jteHCofIydQxKGPKHj+atCdPBpyRu0wUF/CrdP36F9QPDoOtY2+8cZXzaWrcOlZrWq17AWEmyL/RwMCg80YoDxI+aIJROBCC+o/8VQgrlnYUgA/StDhm90mALPYTuNCWrYHgZrWtcn0WWVcNi61vsl66R/rbhmE5/gZD4nfZSzqG7dcKe0+T6c9UtlhAzYJ1bA/6MxS9X29hXcngqGYGVxXWqNnMRpc9YA3811DgX42MZdanYoM1UWwwYNaByhqz7hosz//z6/etFc8AXz3W6QZvdkfuVtfsuDgT2g0Q85dPnrD+Yjc9cItQ93U6S4MqGEwSUAAtsLCVkfDnF87bW631dow0NcBWmwq0ftUgfhXK/s7QmP3Hew+hcujkQJA10iXyS6F0KYtS3jpr/rUFBDmXLtp3T510lDS7XnqO0X/jIKJ016sgqAzLU8CB8bUVKDugTsGg8S+EPBJuPZ6Ys7v9j+w6E8+DSihEUZn1dDZYD/bZpViYLaFnvDM6atNwXJBOPqc/lKcGIeXACYK8QJZ2jlP2MpY5dXTsteO91lhbY/1zGM2PD9DnvKMvpXc8VtvItjKccmEYO0P+61oXiCRmoVoSmGri1uw6C+d0D7b6R59+bD1vc8w8ywItbfYKziCB5VmKiVDsrrxFSF2jukvIVFTAYU/ke/nyJTd21C6VNc2SYGBgHP+3U/bZ57esZ6HFzp/vZscLFNIXR1XlUEybtpeX4/bKq5fS1dgOnwMjqMdoVU76ohPw3/8t1vfD7AB/imHvh5hsDULNlkEc37n+6iOCOS0EDpAhz8mUfZwArJ9aEbREeTghBQD5MW4i/p5yZsqrmTEFDFKlASzkrMGa+TymhP/q6gX7LmsCCR3EkIVgYp0M5JMotwsRTKyzJviYhfmCxHQukAmJU9RJXEACqv8xVO9/wRNACQgqEGqlcJDgpYvDsOP/wHrsB2zIfQL7v8rgFcunAe8EV0IGBmoJ66J61tCvI7D6rxEcfAXqL8QU3+F3/avcTerfwaC4wGE7XazH/u/+IRuGRVkGEUQ98Jrj1rHDeCpYYv209GSQPYdtdg03laIWYvkEM000gvQ53Fb+dxx1N46A5ecg0H3WmtN4xIjSl4K9wKt6pnHJfSQ2cA2WfIr5/R2++TVKd1nTFNL3/zIVt7euXLarCFLaYNl0JkmM2fUOZnv/1/VP7BewhbPsBxZHpYV0HhODguq+KQ6MyWajPM9u8d1mM/UswlUKVH65MG495PNae4d97+xZ68CMMAULucYaeCHByWmw6P/rnQc2Avczh6sSBY0JdajyFkcgwjFL234eXbeSR2P2xsyqXQL+ZeShpNKdBsYPopxQaWCvQ4Nleqig4+41SQYImnIS4CKouw5nCg5mUqp86z1dahcu1rPmbLPbNx/hIeER1kFL9nuvnXMnamtdPY1RwkPGhEq5qMOSqkBF6qnvw+HACOoRQR/rvh4q9QaqkosskEdgb0oGRu2vHjyyZfh2kXEhz8FCMGO4tG5E7PxKM2yUtdiQPDbQSUlm23BSdUQBrS5hffZK3wl7vavd6kFOrb9cm7OylA1wV12dHWMA3WTtIwQJt0/JNShTDJJ1rg9Zo90cGrUz+M5RR+6WZ7gIpVGdJQj6fGzcfnH3vg2AnDHqnaReDjmViBBMfCAobHk7E8UffOUSa7BGh5xCqOwOU4za1UQ+b/T12Qdsx1pgTau9kGta1xO0BsN2BmqbtGEkwo9g16+cO+PehdspJG1AzfDW6VO2CuxaoA5/9+kt++XUnJOM6wMhZrqq7nv/R3EbvFziOL51DAUqKOtK70n7F7jb7JVVDRNGFeNAoZpqFbLUmHnlmt396FNb5Lt1t4laq+2tAKhdWeIqlsjvi9Eh9Jds0WLi6mTv5R+e6bOvdx+zM7Le0eSVxGcQbV0FsVrhGm5h2zvPThAJqnYLavsmCBdlQnuMeuNUaaWVNLVZJe1WcOOAGkiKyxyq+YMN29oHyg3luJ1XqrDqSRv0rG1k4jrCUNJJa/KBW4UxfC3S6bFRhGxP0GKAqPHVHjZ2ww2yFKjizJqe4+2ocoTgqsHOcGAEzf60mMq1YPzYoB8vtdZ8b3DIFpHCbAA8t1bZrWddRpolQjXy6VxUKJ5U/pVOXl6ho+RzNPypkFNb2EpQqXRDJb5+9pS1Uaf9GqbS6xEcdWN2WM1ifdKVsr1claE2JBAmzayn7JOBYfseCFrPt9tqrwqS1iO5Ht2EwvUG1P4fHj62u6xlV5iF3TKAjlWafM0w6aDZuoWNBG/3nra3u7usHurk5ux03krm89e9hr2QtI8te99gQtpkm98HCJvi9IlzyaGByLcp2MRVEH8WLkHrTWUXDqpBKd80yjkW96/zWwIJbsEGzgFvrQAVsMFx1wDwQZwGlOpdCPXppL7foN7fv3DOrohS8zKYXILPVN860lw+1ma9TxpteHyCE8NwUE2NRN0UAmoXwFz13AA+EVQnNbCwx9lL9ifnz9j3ek9kXLYKPhoK6mdxzbXcXGnttvv3n9oQ9RIy+rxJkg7E8UUCye40y5xHcDats8tWyzo6j4lf9sP5LIkqgUc+e1Qr4GZqtS0StZaeMSrEgojyVGd+grHqsFuQUKiA7XDtbcXkVwlLnOd8Ms0zFjo6mu0EG9dbkNyWo9YTd6/g+ycNEhe33zh2Cfb8Q+1UYbGQqIKsiwF/Ep7+KX5OU5rJ1YOZ4IvORHATfh+O336vVIJBJVNaJ8KeivEZS8ShREBJ29mkfiiBetQhRPju1Ut2oa7GqvloD7i5zPWulPLrgEx5BsLh+mzVV8KHFQbXXYy3o7CrKQQLCmmYunv98ZRJQ1nS5vuofX6JIOtzbRqg09eZNrW203Df1nYNJqjFWTrzW2f7rJWyHOXfqgLpt/LXvXJRbWto/1ePH7N8BErT9x7ZHQazWOCgHPoHoVEpk1cZpmnh1ikPH5SXBrt+jfwuIEGtBi55jqrQytCH4UkCgsLEyM4N6v3t0732F7DcfaJs5KFPQp+5+qpNzdStF9XC+0jJ8WoptoeE4ZRBo8W9aAlTwtrvPJLPb0E1//h4p1MfYT/u8tYOmCjuLJeQkmrNNwbCzYFodXBkK1DeAAAjD0lEQVQCeXkqbbcQTI4bULhldEWLLJvW2bdZKoRER7nBJC83mxHWtglgOeby4huQt6QUjozlgLbPNSH80Zky8syAZs4hlhd0OqSlSSsra85bvg771QZvSXTrEfitJ1ZRreTZsWNN2AB4+AYUfLdRuy+Chjsku7l+QCpenSxmpRw1hxP8B3DO/iT0rAqFEoX7KJTK32o2bmLG/Q5SyQXUOXeRwi4xc28wRZYwUlqYhd7sYobtO27NAD/cKN8Gf/V5ahWousKh7Bu0blljel/A1f+Cc9FCZ/KFz09dLmGJD6JU8/yuMwhvovqYhTXfQE8pCahCPussBc3unmoUgRBX6yrsHOymQ04l2MpSTzuCXgsuveg8K4/3wLYh1Op/bFMINRJwM6LQNSDnRRDiWne3yzd7UlGmvh26F5JWMWCDGiomqKcfOIoXYqrnVHepsRrx03Otu8e6qbtULeFvecwE1Vf517OsKGYUqy6Kc7DjOUztXBnEFQGzEzUN9kpLOxNXCRMOKjXckYyz51Ibv2WRpmMipEtMYXRyHMfoQ9PIo0UJ+TacJ0VlgtQ9uBPDmiHf2vAweB7VTinw06SkdajatwnyJnjWSd+R5ajTkUqtMj29yHpyEcqJ8K66ht04zWyTa3Lb6yJMFktwMlrHroKgq4wZAUTpOs61uC1pY2Mon1iObfo1muvnAGruNlPL4CY8lrNeAbxts9uO15kIn7EGfT6A1bMqsLVwziQN3QgMzw7KS9Uvoy59KJv/ECQ9DlWaRniToIxS1jJdtbV2jVmth8EanjsdoPnOTQdcPaMmCqe1pWbpLe+Du9dHbK5YvQ0qEkFamGQGFdA8bPyVKBdU1gSs2SNYmUmuiTS7r/5Q8Ff/kI+qSVYvp+A+JIDaDYlc2l3+CC5CimMgx5s9nbYAm9w/MWMRJgUN8k4mrjdAzhNYwAg5wnl7xAzXX1X08KbZ2+vKu62gVMgraWwJ5VRA9QUTKVGCHIKUvozgKXhTAqsfQDSAd4Dwyk8hiNMV/ggKDVIj6DIOWpqFWq5rksQVyujYDGM8z7GeLXgdqGZL12Z1ha2w//LGkzJMENExuJnX5xvk7kogSoYI63AtUkulKKS8stjBMYMMvhp8IP3n6moVbko4jwXTxlXWufJv6yaJEZxRo/I6hsvM+nosy/lOn4ICTnpd1Sy/SJgTYgpZg8d5bRZYWCjGyEEiK1VENdo9CHYKmTrtnuxwsSpPgM0EX4FQVObdrjfhhP7jYGBpMDbCOsvC5zyeG5Zga9WGAgZ4HcKVepILOYO5KMhcCKmfqJqQUtLgCFuGIsyOw1DDB0ggI46yBWX5EsO1cPeMVlFAmWo5ZCef3YP0h3moBRacMcIMVD6J1NCv5fRNOG/3xFpPp2OdwWRPdrZhJNqrjCAe4QQ3QrwiJporTF41mP9NsLUrihxAK8hWWM5uVDaNUBg3qeye4bZYDwNF+rpmxyk+iAsm5HxRrEycvtw76PBbdZwfJwG92j29qGABiBgDKW89fYwemHN+aGM+nEE9E1pTawMSVCEB6icAJ9UfCsjdM0vHBnVnsqYOEozFGUfq00zgQc7K4vgNkspOFFq/JAitU7bzEBqVlTOVwglpH2oE3erKyrLNIEiUTv/UKZYpbdVIZctZe+JlXgKmdAjywboJLqVQ68IDhCNFUMhKpkg3A6eftmIzr/e5CUDowey/1VWVlVVPBaLtdn5KE6QOBozmJQWPlMsMnHmomOw0Z5h9Z2A7ppgJFwH4KGL5AVQLC7AxTmTHd5rNFbZRuSAK4PNSa970c/YloBawYCQbQqo6y8wf17pTM/keH2mQysxQgpoOEEnItkfSTHGBYYdSBSn9QK/h+QKU9Aw/tV9tkd7bI7FSqwmZfgn1VSZzpSEhyVxax76TTnmp5c5CxydWIkL6kr4GdQreqCxfO32fDqoEQfDyME2/2XZx9aX/oliqzWNT24h0prWnFcFKvfPGoG6TF3mtFeleW4FTWUEPquMggvVgpsTt+RIdcHdYRbGOnUdFOAHbugy7XihBEamT9J2ch0maq7Wjai8XmPKOoPNP5Wy7ta0W/0GtLl5mf5NTC1DVGZydzbl9oaVQToecriE61HgVR2GzDhD1qJzIatcQjCNxn5QJjI4UQbe6w5ftgeS70T/7q093sKvalN0uUUfNgNI7ytJoGfZONqNLzI46YW0cZBlHyTyGXekMC/YVBCprzIYROmOVGXqDjg861NeRTPYMe6cRQFWPNTp6Hp+/6tYkvRAw/MGAVBr+A/igAEGhgEFYDoJWS1DB87Mgozy2hyAzdeQ2pUV2MuW9S9z2vLY/ZcriO4dM7vXOTFSDvSCzI7WwPR2U/9aTjw2uMs1MoRtejkUshRT3zNkebF6bnFBGH7mjAEFGucWUA2ohqKSm0kvKx2wAya3S/cBX7i6WPxt8G+UIwfmluGM7taZW9aQ60d7PAoRYOuezHA6tACmum6SgqkJcHf3g3JKo0/imFuFkLYKjWzfv2eDQJC5c8LdbXKl93wie1nHtMu88KbTiSaEez397hQzM0wmOFEH9wPOFh/rCR9GYLaD5SN9JAoAfojtT+dTBYBAy6DvpGpeZSacx4xtmjfgQqvgY4cEQO0MmMadbAeha7MtnTBEVKqczy1GoS7XgdIfMfjK41uBVnkHwd1nTwT6VUl301QrlLDDrrtKRDJ1Mcz3gMzDiA6FvKfCQLlIWLVmlpeuSfclOlf2cnX7n885mBO2VQEzB94f/0r3NfKS3mQef5Etct8PaC85kGyuVUXt7g1081WPHW+oD9YZKonhtmA5vmhbHKA5K0la3nnFrBdUzaE0Y/o5LIFp+gUqx6KrEG1h5Ed4Z6DMhpjtztIz+QGJfwHgR5dT42DWk4+W25NgxqHvROVy9yPRvkW8x0ljGpy9LniU2QjRCOdsxG92S3u6a47bII0XQbTm7B9/VvnV69nE7Ux8kRp2gn7aYLUCp7kItB5GW9k/Potget0ko5DKs5RrAkQCoGAqljeEtWD51I0Q4julYM+xkJWu2fiStP8LSZoaO+bKDTmylfqtMBktImrXmdaogruHgB6BK1FpKA6uVmVfzswONB1X4o5d9f5R18N19yDwdfEAMnQnaBnLSlRn4aJLbDWHgPiUgzXSlhJSZCTELhnI+JofXC+h8x8ivDIOLQsidP/KhBNvnIrQS8irv1rk48tLhwTqTdEdIR6lODahS2lo7QdApTgZntw2SXW2pPIE6rLm1zlkmHWZ+e8EIuqMpaeD5Xgve79LkHR/qC7Gzy0B8Atb1PmvIG0+G7D9j7jY6OY1UtjCwbeXYOdEiKdHLQZYOLFquIOG92txglxGgnECaphOYWQ1gbzVlv9JixvW+IoIQVoX4uGdd1QbRAh0/EKFuGyDfJrPv1oQUtNKL/t1qh0ZJ6i1Kqll9t0H3rHIP9N6De09Ab6fCeyY7UGFZiZ6Z2fayBR/HZgogLEMWI6zdZqNWjQ5Sy3lZ6ehEMAXPtmotuYQRyyhHQSxzmC5icdbLJPbtzqqSJknpNsW+dmISehzLp0J27+TRdxLkLMfQr7JLRcuTKXwhafKUy5MWVCp19Zxty70fMkn2uImFFbucovKT41EshybZHRN3LHI3u1sa8VBYyQZwF6hWEDRatrfdvwlfXz6Chks/4L2aIqopdvYpg/8XTwftA3YQPAQxh6A+iEGhVsFOCfWKtrTVIPE7iVH175/owgDgjJ1Ecub3SDpE4o+2IWnW3Eskf8DqZZIJ3LKwKmUAFaw5mkiMeiTTK5m0Lo4PUlBvrVt/o8IeA3trxO/WnqNrgSYvsaTy6j7G7pYv0EXmsW7TAb9V1ZW45KxlTSgISpCCEfwcxvhYsc2hb3anmonNfVYVmUAlxKkgbWsjBhY4/JJaxwfdpkC+8QkktJgFRthFFOl/6gwV+vp6kOBqvCE95gzQGQwl3HGH1HdifJZ6o3++chq72ybWoXTytroo51BBvsA9ri8MQVWFrXodvELZ9dSXDjnpiY+xm/13N7+w9wcGLYIy3qprEcSISnlhg+Y8pGxYhLyGGd+/ePUaO0ICo3NZPGneFRJlasONo2TEhYOncltxviX+uvXG3ylfhTIGkTwdFEsgRYfJ85uIQXZQFMOOPbMFbG6POIrrTofOTpj17Ou+I0v/Qun9Sx/nn9N57RGd+SyryNBjVkahN/5W6h1Bee+UwRu3DtwlkaiivnYe9YRAqCt0gJFYRVnvzE+xzY6JOR9j+wIstBKYYY5j5VXZ0caJasft9sgw6wx2sZK3o8YguhdwCemF0H4EOJlHug5a8wanaAdjQhRW/5qbS/DP2+WQbnQkYnfvP7KhwSnrwH2LypAeuxQhUgmTg86LkT/fPpyi1dVxwK9ULOn8w3XIRHqg7XM9EgT1Hb5POc/9SrRlAeDdRlH9v7//ob2LvilSXoX6QrtZZC0SDAgVUMh6s8ixtUX2X772e/ZVRPJ1sLNiLlTHNKyUNAgOfjti/dud12c0VMAspdcqqFsJlFkTgravadoQx6UaaF0kqukoBPWXldK8rE5gryokmneplPa3J+ycgLb6ZEcrQonFyoYeXVInzEnDWd72umFBX+09aYWTqEKgYpXIEYqwKhIstfXrPiaOMkgvwuZujG1vMaS+eQh3XD5CsQAjXd7he32vftDxhCtsI1uHM0siZNQaVj5uY9wnEPhJbSNjeLncLGcX1aneEzY0Mob6ZcP6+k4gCEIVgmBJ3hKq66rcMQ+1tbDATkhF+yhfdQnqswMaz4w4MgTNHruHGPZ7VlJ5SmD+hN0Sf3X7rv0aViKGH5dAfeFNuTztglMFGFW4snj7zHnWnPX4oJGBcxDC9Qnfp18/45LdunRyH02GylM1KWVWr2fWl24zn46WnlO2pUEI6IubevlWiCv92hrqhDlUQcXsn3RUPt2p6Y+2XXxO2yL1sNuL3eL2SKosfHN0//xhqz/2y0PIGazagRP327kWR9tYi2KtxARcyZqyvqMO21b2lsJtyIyuvrEJMLJhA7XFKY421LGXM1iqlN5iuyOeITZlQZ+BuwfEVguFdAnWjmOT89aPU7EGWl+J/2bnspPkNbWcWoZZokKA45CD/BJnFFJdwwHVK+uoX0ow/ZsAydednW0t1kRlGNj79am+fV7E1LcKR4KgQVZH/1fgXGUWk4T2+tMBi6EeSTBbbZnnhctENAQFLUQyd6GrxypAzmzLIpdamfr+Cn9+BPfKFvNOa8L2Umeeqj7PCrKkiSN5HuZ81VYQVOHLduqzynzW+2yqtl/6w6Tdnk8AGyHnbkFIIeojAbuEg1rL6WDgOgzU10EoHa40gZAvxYQ8PDxqtV0dmIOiCXZ9qz/7dDKvwH2obimHCjfbWQQ5dVBOSdTd9+kxojokMFpwVFAIzf04PqQmceuiqRaxB94S2pDuIrjSYFPYp9ggweH+HgmCas4M10tAD8+KGnBqpDrzWUNW6RTE2q7x3QSz3M3pBZtirbYMQJWHH8AuT9K7/JmSxUwWwVrWIhIXJQoHB2RBn/9BCXqrZ9VeLBG36cr52dxvCfN1TtO/dLbEhqfKdKyYrwsMolOsP1aZLBLyNsG9KKULZO7rr3I2aVcEtxe/mlmwHhJoR4nsa48qqFSKCYJvuI/IfvbpDnEVlZPEPBPS/ZHp6fTmgEwlALKsoQJ+w3NBwXhRHgHs1aeqt2CVydk1RMKhMhkJVFazEV2GAHkcJTFon+EEOolR/fICLCnmeOEgSblCAG/dB/3BX1eXDdaxy3imCDQowVhlW5AlYW+XsUCTE7q56QhWTUuY/K1ab99x6zreSj7B2FPeW8GPlu112Hp/uLsjQdBnFemR7lnp9N4PXvWLQLkK+7AA+6eekm2mdrmH8/PpiXTxsnvdZO2SHTLpsl7wFTHKcz/BRtC5e+URzlIlH8ND3Xmcjk1h0znDBBMIPTQcsoIGIZ0vEf3tySn87nBuKuunYAhlpT3go74VxdHSYAWYaHeGLJXE6jsKsaMSvDjCsANGviNDZShNuA9Drw51K3aU/3b23HGrQoXWj211cQlIz5LBba5mLGQHV780DGSFtA5yriCJTaEHLYZKKk/Z4cqTXx5johwjEmyKYGErkSAXWzfHCUInhOP+T3YRR/q8cyQfQfaaqYKZcHtmIiIqcEcnbk/mngRD/XRUeRw2RiFDBbn3VNq94I90n9r5mgLIEYAtCuwy8Bn5hD6aOm6SSYCgwUvpzrTH1AfZnuoXDn5+DFoSvAmnECK08PsKJ3X1Yf5VDpJobexIv6PUW/nr6xR1kL3uHRD5R3hekImgygjnqXTZQe93S6N2C1pjzP5/Pzhq/xtS70f4hZUZpINiuHjd83sWsgRULPwh3+0VMpVST6eHV+jToKwtLsJnszVmaL1YGdfAdAV9oj2uYmQa6ort5DHgjYPsbMBs5R3OjzL4Tm0rRPKuM1tk+SOtWxETWhU7UKrZISPPfqm8dfSlTax1QU5JHNPN2qM6Rxp9pBT0WR3ta+7TBddMj/rX7upBKZ+0hU7hH7z23wroQtJwgNvBw2ARTrJH7Jv1eEsA4GI50wI1N/A1SOVCcom0M+Qdo3flNzawOhHF2Y1tCUrJKi6IDP8lgeqNlZhdY000D2I+YQ/hF4jfN5Eyyg2JJoFsCxdNClPwbnIl+hq+j76Kzk9edZzAiKvyfFYQ1ZT1khBRhhx/A7K/c+uereNGc/DxU/tnr75ib53o3jWbZ02Yml/8qA+oXzib3dVI/gtfd9dvru0+JpzHzvugTuHpc3sa5bdbvZObwWS+PfXuT1THSVslcS1gjVvEAJLWLo/FZRmGEaUIfDJBMFDVD1b9zGdf9uZLI2iAMEGtnQTsQNMLMxUtDQC8d4uFWFUIhZokTcP3TnZ3bafS+K4BIWNI4n728KFdwWnVt1rwjUOcX797E8FB7Hb/4fGg/fjhgE2i7xKma4dDgPDSwbkRuQO2sufd7U24BSLAepZrlDfQzQ1jhzl/BwNqtrgloZT6x9DKyht9KKqDfkwX/83P37ONb3/LvsqRAzKpVgeFJ2z/pb/6+mjSGeX3K/Yovtv/xK7j82aFESjJpHzdyu7UfaMP/MfcHiRo3a+gi58gHdKSV9AnoQx3v80gUxipBG9NqgpbCEdriZceNFi3q8I7Qzif8NuglcpUUKN23G4xQdvzkhqnnPFVU46nBH7OUCFU/3C+B4dZuLe25fBcD18KQV1zGQRuzUOPLbFeDNxv7l0XIabUJNp1soqwQPsnhYjZzdKzKqc9jidxolX56DHHOyQsCTuykRbObAe+OpvZHHH7FAj4b3/6Mxs6f86+evq0NWPSJWOdKY4uuDU47BxT30IyPEupG5x8rOAFCe6BP1sDJoiRG5FBOf7C4676UJRZddS96p8JAEVxWu91YJb2R6dO4KdpzX4IFZuhzWtQUvma1YQQnmDicAl5KLu/YPvT//zjn9gk7lu+deq4Q1JfloeTWGD9xM5q0pGn93tsDPjPKNF//eSpjcMur1NGDeTgUusx+6/eet0u4ZFO9dovuD2zZOqM/F0JO1NnEJRXovw6jmEdrkNjQRLX0Aph28fuPTHiIjRewlDbmqiVaiuojaKHqpfaqfYHsNYb9ZGf5ANYuHGYniHDsHWJs/6oP+VbXj6ABUc3KW9hMjF+RAZlbT1nZfSCH58bQQVK0RNZw8gp8wTCiMcM+lUGRaAGQaqahndgTKCWyIAdgON/dXRxwWbirVaFQXIFQFVFPEiUUkHf14KQF7AGeq2n234+NIRfVCR3JFQHbINn8IlGDY6Oi20Am8p/hxL7bx89db6T5CQ7gelWnDWFFNFyM9ICW1lAR61KOy1+hyDjB4XwDK1dFWukv4452dcunrXjvHdIQz7lTAgZmYH7Uh8Hk4tQvw8hwz/n/JISKNiHfH8Xm9FlNnFrkgq3WMXLU3yUrVV3Mbb/N9c/tl+OjtlVnHHJS14rZ4NUMjodTEm7yIidYof/Y9QzI/y+wJPCCBsjtUOH19YJQL99ose+d+minUMvK42e62y9TIft6BBsQHg0McmOHIY6cPFBd0IG/m7BhYrIWXicjphhckhgayqvE1567ovxZfjJZBS3nnLEpnHgkcgjvcrzY0bfSf4wz5ELU/gbak57yXe1SiNmusuCyYH08uan/b7BLBGUvNsYUbmaXKKMkSnOBdX4rQJqnrPxdSeasAWH4Pnl/i347wnPU6RmtjF+klQ+WIzZ39z6wj7FUVZMPkTpXPVnpqGZNiqGHwNNzp4aAU4+ZnEptvw44PDKW0cpJTB0eRSCcJWYeT2G+i1z4nK+FFC80zdu3JDWB32n2VEuKKMM+Hn6aYZJcJ5fDIotN/xlxL9x8oR9HyolbwSTTBabWKW4w6BCA9Pnqav8W2nz8BSDMcqsewMnzVMMtnbOcpHOVeX6IHoiBFezC7nWQjW7mhqtvamFHQ7LHCGwIHMVqGyw9lXeQdlEMxHIqVWUho1ioKGzba4/uG+f4bnv88ERu47foV/1D9p/vHHD3vmCoy9Ybz9ka90Mg03S4FradordOn9x7bL9xaVz1ocyvYrKaTWV6QbuNXxFG2K0ZQrsEXX/iPXy3392wx7QN6sOiYJ2kMzNX9smLeJEzTbRDRYw6dXjdiafjQnFCPQKqYOHhyjfIsuIceD70eyi/Yc791GdbSArEAdBDiTcoqDk5z/k6vTacoTG8qCOM1XkH1iTpeQSaovaINZ+CkQeYvJ9By7r/adPbUKSHNL4rEiSCZ4zkuAuiRpMCFxewQYKJyMATsqf1Lt9m8nkJd6gwqKmhwwS3fezTef/GBzj9LBZG8RMaoDBuwhyCjE8FdotW82Qarx+nasR65KzJ6jDmx2d9pV2PHAj+QwtzTOdsECZ70Ml/s/rn+LLloN8ilFYszl3HeTYLfiZWO+cW04QsxzH1hcwtv49qPF3cS/ZU1VpvyLPH2AEff1Rvy3gDHkdih7M7KrhFmjkd7eUQVDKYCmlhVXsePgmuxv+9ff+wC7SZk85ttWFzzXgRD00kCTAeYJTr589fGqfQh1vT8/gIFp60mKoqmjyVpBNsRC3ECwqpEyt2rVGUruEWKJA3DKIYUiBTSOTz4X6Wnut96Rd6mi1i2yrqwI2ynXngBNDJwfXeB9kI/tfskaeQA94nR0ds1jpxICrvEFoopHFjaeeJE+HYCUtn0RFHCVWBwJ2sZ3vfFO9/Wu84V/o63PmlUosNzM/RGD1M3Z4fM6RFCNMBBFUSTruwlPQdKbuIngJ8mqczmypBOGb6OKLTNCvw0l9s++kncHHkrgWwVXyhL+8ecc+px038QG8RJ0W2BYWhN3HhsrQpKKtiFVMHF1lpXYKd6GXUY/9yysXneO54BAM5bJ7HukCXuhFqOm4nv1K8TOOx2PNdrqPIim8yTF0j3GaJAOCFcBayAyuPY5BUMPC99tLkSR9iRn0MVRigVPQWjDF6GWAadCFgzpLnSFhz5utTVb67a/Zzx/026+eDHPaFQ6bmbWd7pP3/lt942ZfzT38l1vOTgbs1b5u++bJ43YKodMx9uhV0pZXWxrdurYQO88P2Ve6Usw6V210+aU5AdqkPIP2Yb/JgNQm8HWcdIkb3A+KmqEFZE70cI7PShHfN18+Z6+d7oXl5fwXfOcOYvw9wHHozkEqZat8DT5xIhKWiNIIoRhP5AXiUr7Qp5DyW9iv2NZQb6+3t9tbeJc7wQSktaeQUz2w1/BSzwheS1Dezx4/tVEKnIJT0REMBbStInUAaagyIJdVBvsgyL2CUv+PmKnO9yk+QCCVM8gk/skAm5jZdSQOoVgwQ3WxW5BgSN2mKUBygSSNnodK38OCpxpqeq2rK4ANH6t4HSZ1Ey7jDlQ/Rv2TwKqCdGk057oLBICvjOM1YtagvsMQlxjHZBRQ/9VL54nVlPabEZ6JoJ6t8VdfbTVbntzLmMEEyDLHrqCmcEPZp3I9yIOG9/YgSiAAFYkiAdAiPKyJ0mWnVA6KE1VtgB19k9nzzJULzlHyUyaIuxwSNAfbqPM55NJEk0Id3hJa2WpWQ4e1Ylzd3dhoPTiZEqVuhDrIQ6CQXo3vIM9vNtbbibdfs9eGx5xZ4SiGEdPkKRefbrYlXTPUtgEj/Rq2krUwm3eS12X2mXZh4I7yhBS7DQSi00FMsFJUULaOEqjnd+bsKZtjwtCZoI8YYDN4gphBkLWALal8G41yJomOTfChnpm+paLKGrk2AYcOvON3M6k14b2vnbVrLW1R29SuMNX0OWzBNkBePRcyQItA9BIcotVLfMMafjfKpjq4vnB/9BQE5aFpRNS0DN9BYh398PZ1cH2M4KoSGFQgyZYQau+wVYAmN6XUZFtBHYuhvkg4MvkrD42jUt6VSlLNRCGZSCqf2UYdt285vCaJrMUC38rs32Qc6igKffnMb12aF//nwCyup6CqkpB1BuT8iLVEjEG8wYwtAYEaJsNwAVZBs6HuvbF4cB+8C/5CBQB+KZS3k7VSJ+uAVtZfftZwZZKfQvCXvLjXBCwrmTgdNkanyDnYAgM5hsmcQiWi82rWONV8WwUVqiJPWdMIKcWK+ryU1ucnAwF5CtRvmk5aZNbWdjEZPhRgmVINxa1icInq6swUrTsroQYlvBcND8J+Ay+dJH1RufrpS3nNn2Ny0oFNUdqidaG2Cy/KokUIQxmaBCtgDetoV41rF5SC+lSw7U4SY7XLl76tfXznFpC83xafLnuaMj9HOh3FtG1NAgCl4hONb9+PRIaCah3kFKTRc5C2lOg3MFKXWkz1URAt62fi7MdwYoV1rb7x40Hv/ZjYftW4CcpQUfAzUEUOL2Zg9LAkamEiEhMr2MkD/o2lmM3yIOFhwP0IQQWNdB7cKWwvI/wc7CFuAs5XMdOsBb5+kgm+/Mf5q/F/YATNrqLWLzBljt0Iusj1ayaZQOO7MnzNJEjfKJ3WWiXciErqFzCrPlc/7NIfcNEbsYC6essbMUyKc/lxFZJ7SiJg6z6Tkz5UwlBwiMKz2qWf8lOcgpL6vDyCe4Rww8BXNStP9/Ez/rhOYECoHcpGZaodmmp01c8HtUPl+rrsaJdPmHXdq3qKFwJpbezLU3sUf9Cm+LS6qj41DCoJcXSvoPqrjBUS+HWz4hVURvj77GefRlflV0xiTUYaIz5/5a31va7KS8Ffg6fg7255643iFXTV4WiV3Pg+di/+Ef/si6B+4OxXPz94dgPIft+JEVYImL4AOAKQA5ZmfEBMH6dDBq18ROYapAwelaOefWr/efY103v+RSa3rY71+eqq4CmJr5P/1F/3yzPIYf+/grVvsC9z6+qniS0VvKtTOstMHfYpwue1W1q98yX4dJmsfIT/0D8rgY/LJA5uhDjZr3wZuvosstNkZbPt0afV1f98Ap+nv/r4w159GW78iHL5zj5sRkeY/kAIehBEPao6HawsJJAOgH4O3b30Zw4EnyD8ebqXDlaP8IdZ9z5v3+tZr8OPvqxDfBL+3N0rD4/g6YgXM8B8JcM1OEAbldy3M/zp89y7tvKhEMhXJ7sKe8U/q7yjquOzyjnoe9XHE5wd3/gZxF93JHgBEXuV5TvFX7PTaXzuFgL7lt3e7B+XnX92al+P7PjneX5WWQfJM8hDQAgAcdg8j7I9e9X3MHV6Vn2U17PS7FWP/eIPU8f98jnKd8+9Bj3KSuTyykEgB4GdENAktCcF3Zk8F5ODQA4CLxsCOQR92RDPlZeDwCEgkEPQQwArlzQHgZcNgRyCvmyI58rLQeAQEMgh6CGAlUuag8DLhkAOQV82xHPl5SBwCAjkEPQQwMolzUHgZUMgh6AvG+K58nIQOAQEcgh6CGDlkuYg8LIhkEPQlw3xXHk5CBwCAjkEPQSwcklzEHjZEMgh6MuGeK68HAQOAYEcgh4CWLmkOQi8bAjkEPRlQzxXXg4Ch4BADkEPAaxc0hwEXjYECl/ExteX3YhceTkI/K5C4P8DwUFqbTrD+SgAAAAASUVORK5CYIIA"/>
          <p:cNvSpPr>
            <a:spLocks noChangeAspect="1" noChangeArrowheads="1"/>
          </p:cNvSpPr>
          <p:nvPr/>
        </p:nvSpPr>
        <p:spPr bwMode="auto">
          <a:xfrm>
            <a:off x="7353329" y="4554704"/>
            <a:ext cx="1181100" cy="5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AutoShape 6" descr="data:image/png;base64,iVBORw0KGgoAAAANSUhEUgAAAOgAAAB0CAYAAACPDX5AAAAAAXNSR0IArs4c6QAAAdVpVFh0WE1MOmNvbS5hZG9iZS54bXAAAAAAADx4OnhtcG1ldGEgeG1sbnM6eD0iYWRvYmU6bnM6bWV0YS8iIHg6eG1wdGs9IlhNUCBDb3JlIDUuNC4wIj4KICAgPHJkZjpSREYgeG1sbnM6cmRmPSJodHRwOi8vd3d3LnczLm9yZy8xOTk5LzAyLzIyLXJkZi1zeW50YXgtbnMjIj4KICAgICAgPHJkZjpEZXNjcmlwdGlvbiByZGY6YWJvdXQ9IiIKICAgICAgICAgICAgeG1sbnM6dGlmZj0iaHR0cDovL25zLmFkb2JlLmNvbS90aWZmLzEuMC8iPgogICAgICAgICA8dGlmZjpDb21wcmVzc2lvbj4xPC90aWZmOkNvbXByZXNzaW9uPgogICAgICAgICA8dGlmZjpQaG90b21ldHJpY0ludGVycHJldGF0aW9uPjI8L3RpZmY6UGhvdG9tZXRyaWNJbnRlcnByZXRhdGlvbj4KICAgICAgICAgPHRpZmY6T3JpZW50YXRpb24+MTwvdGlmZjpPcmllbnRhdGlvbj4KICAgICAgPC9yZGY6RGVzY3JpcHRpb24+CiAgIDwvcmRmOlJERj4KPC94OnhtcG1ldGE+Cjl0tmoAAEAASURBVHgB7b1Xd2RJkudn0FprkQAyE0itq2tKtpgW2zPTPbMzc3Z2ybMPe7g8/BB84Dl85QsPefaF+0IekktyODs9Ymd7q3tbVVd3iSyVolIjM6G1jkAAAQQiwN/fb3jgIiASyELmdDfDMwP3Xr9+XZi7uZmbmZvnpVKpTcuFHAReOgRS6RLz09fs5/0qtD1tXl6ebW5uWt5mnhn/NaLz0qN6Y90swU+Pm3yW4rdpKSvIp1wl50V+oVlRMfcF3BOnePdzVUhn5O63/wnKTaYjfTvIX3WhTocP29ul7/PIbO8aHL6E3Bc5CBwQAtmDMft572w2N5MgANiUDkI8hw+M5KXFVYssr1l8dcWWo6tcV201vm7JjQ0rKigCEYusoDAPpE1agrjkRtLFlZYVW0lJsVVVl1tpWZlVVZVadXVZkK/KeR588xU88HU7DIJJJ4egBwZfLuFvGARASJGX+bm4jQxP2OL8ksVBRssXBcu3iooKq6wst4rKaodfxSWFVlFeZkVFBbYW37DV1ThImgBJUxZbWeF51VaIs1QSSloI4hZYdVWVNbfUWVtntWu8iDQJyG+LYr4oqOQQ9EVBNpfvi4VAGjHX4im7fasfBF2G+pW6X8FmgVXWloOgUMkklFSIuBKF7RVSbYLQSdtM8795xOSRHoy24uJiKy4pgboWWTKxwXdJiy1HLbm5YYUF+VbfUGGnzvZBVdOscbqFmiCei5s9AIRyCHoAIOWS/IZBAITQgnI5mrD33rtjw0NjIGaJ1dXWWjK5bguLCyBZviVTG1ZeWs513a05q6CmebC22ZyqWOW1eALquebeFRQU2noiQSGgcyqf9WmRRaMRW42t2vET3fbmW1+xtvbiIB9llslwO3t6FFDLIehRQDGXx4uHgJCSsLaWtPnZqD0dGrLRwRkbGZlhzVhrDfU1sLHl1tRQx3OVo4R5BXlWUSJqtwlLKyEQTGkGmYL8gr95IPamra9vclVMnq0l9Jx0iLsUiVDmkkWWojY7P2slpfnWADVta22y3lMnrL6+wgpEhHfNOyjhef/mEPR5IZf77uVAAMSURHZ9LWVjYwt27+59m52Zt1KEOeXlFVC0E9bRXm8lZfkgCQgIpkg6K2muWE8vX2XJ6JDP4bn+CJncQ9AMPbJkDRAYZNOzkFl5iDVOgblC4vn5NXv4sN8KCwtsamoKQdOaNTY22rkLZ6ytrY6JIcj2qFjeHIIG/ZP7+5sIAZBjfW3ThoYnbXBwzOZmItba3G7He45ZfWO+LSxs2uLSnB071uHY2Eg0aosLUeIRFCHoWUXoE0PoswmGx+Jxi8VWrMChHsgr5KPNQsRgOZqyIljZsrIStxYtANFLykussrzKKqorrLqywmprqslXgqV16+lu4fsNiy5v2sDjIZuembaa+lK7evW8NTVVOnXNUYA0h6BHAcVcHntAYO81mRt4ITKz7TlN2eKrKet/NGqDA2MgTqmdPHkS9UcpbK7BbkZYe47a08EBKFwe69EIwpyUVVfA3kLGCvI3nG5TKFiMJLYAIY/Dxj1qKnR1ekvySiVStg7F3NwstA0UqEuRmG0kU1DNPNamKauvqbHm5iZHOZubm51UWBPByNCgJTbj9pVXz1lLS5Wj6NvatWfZe7/IIejesMm9+dIQ2BtB981an4Gkw8Nzduf2IA95Vg31WoOdnJqatJm5RUuhFilFaluIXrMEnWUBLKd0msUIeKoqq1CtFFhjU5NVVhVYGWtGCYd8EMUUBfXXTLxK4p2kvlNTUVtlvbscjUF541ZUWupY59jyimNr15gl4lDlDVQ0pehV6xsa0JvW2MTkGAKkBvv6Ny4xqWD5oLBVdPB8iL85BD0EsHJJXwIEQBAJahYXVu3zT/utv38UKoZENQ/kQ4dZW1Nu5ZVl6CYrrK6+3ukoKyuLLB+9JhZxFl2UJDYPoVChW0MWFec7XeYa5kRal2rt6BCGxaXwRn830HnqXt8JIcQSb2zwg2pupvKsFOQsrcjnHdQVyXAqkbRIZN3mFxYsshh1+tPF+agtReO2ML9oZehZr75y0bq7m6yrs96KS9NlPgf4cgj6HEDLffICIABiimpOTi3Yk0djCISmbXxsHvVJuXUea7e6ukqoFL+6ciurKHAIWAhSSiXC/0xIwIJKICTuObYcdwYI0mtuQF2l+yxkbQmzS1H6RyLKTAkR89CROqkQ0l4yLC0rclRWGascWQWGgyaRjfUNkDjJBLKB9RIIO78C4q7Y0NC4TU3PsG4ttO7jbdbX242hQy1UvTSYHDQbHDDkEPSAgMolex4IHJDFBUngFu3hg0FY2n6LRJcwBqhmgFc7NvVEbzuqk2Jn/SN1hkOWAwzyFFQwCVXN5wMNdAWnBXW8bfDkIoWlBP2FhjrxrbfTdS+y/wTJA2TTO54hwiDqpsVXUvZkcBRDByS+C3NMNOMuQWtri124cMraOuqg4kQdoP4ua+odmn8UlQs5CLxECDC419A/9j8ctAf3BhnkedbXdxwhS71ToyRBMphQKCU2tOgyM8EjSSYCPBGiMCe4q97z29zMd3Fb+0GCD8N/hSt6dsjJ33wmATQqjuLmQ4o1IYgi+1+myCAT96hvUlDUpdgiE0uxNTTVsXatxniiEoo6haVTxO7de0zeJ60VtZDPM5PXPjc5Y/l9gJN79WUgEBrBe5AMlnR254tBu3nznpVXlNuZUyet50QbyFmIdHYT1coSqoyYk97W1VYjGMLQHYQBF2BbU26tmEzKlG8Nw4IN7Gh1TdgKlkFJ1q5C1iSCnBhqF61BhWQK0q2qdtsJ2SaIozVniVO5aGqQAKgEdle2u+XlrEUxByyrQGBEJfQTNVQZMryfm58DKVcdO1tPXWUooeXzDGz76MiUPX06arW1VXbllTNIgWvcROAqs88fUf4cBd0HQLlXXwYCfviL1fX3ofwY2LOzUJa7j1FZtNj5813W0dnAmi9Y8CF7RRBU6YQ28wvLNjYya+VIRotB0sjSqi0jXV2NI01dWbcI9ynIXgIJbBJ+cyMJ5WTdyYLSCkDMOBJgsbeOxXXIqTVoUC1fMz2DU1YAqXZcMOvLQoRNQk4ZMUjwlIcJYQ27XFSHChC1pqrMGTCsUY+yimKQswEkBDklNSZDUf32zjqrw/KorLzcHveP2BBqo1IJvLBAOkjIIehBoJRL80IgMDkx46jQuXO9qCeqQYhgYEuKuob10DoIt4I+dB6p7uOHT6hD0hnEa8dJfBXKuLIMMkLr8oocS1wAiZTRe0VVpatvCRhSjgmgl/gEqK9cRB+Fmro6XOKv7kRdN5yJ3/qa7HGxIgLR1xNrtrC0yMSwiHR4E4pewmRRiuCnwlFsCYpO9vWAuBWO+hZDdUvQv0rAJCSVyqWnpw0hUoyfTAYXrbYOBA2KdOXu9SeHoHtBJhd/RBDwaBHKTuSK3xyClL7TnVDOCidJjS6tO3ZVJnVjoxGbncMGFl2kEES2sSnY1eKiDatpqEKy2+BYyvLyImvvaIbaVkH5sAhi53VRCZQTKiZKJbWHI4kqUOUqZBAjHeewVPVElQLrHMdaKE55UrmImiaQ9M5NL9j45JSzJNLOmYS2qMHSxlZWWUen7IubQ/b4wayVVZVbTU0tFkVl1tJWaQ21ZY5NLsMy6VhPvQ0NrloUQwvb7PDzxlZ1XOW2/8kh6HZ45J5eIgRKisqhQo02NxtzW8aGhkcwEpi3FVjWOGxjAYu8urp6a26tt8b6amtorINSlkHBiq0Qycz6OvpN8KoEXWOCeyGXqJa2mYmSSmVSKCkuWCZkk3JUgp9w0DrPqTOcmiXQiwpjlE8KdrmIcorg0iuPt1vvmeOwtMEkoOy0nzTO+nc5toZB/RxGFEtOxTIzMGxDI1BarJrq6oSsjehFW8mz0GqqG1nnIlU6YMgJiQ4IqFyyI4SAG9xJ++LWoI2OzbLROuKokQwBSjF8r4cadh5rg+1thhpVZ9hFZDZB2I5jCGO0+4RtZYhxC9g+hn2Bo0qy/HGSXJDQWRphqLDNFQnY7QzhQURnZA+Sik2ugApqlSqkdhJa2Gh5YpDZ4K6B9iCbcsIiCarmERhNjM+hy53GXnjVqV2Ki0tRF1VaU2O1U7ec6mvf1YjBTRbpScTd84fscyEHgRcDAT/gMleoUXwlYQMDc/bZZ19gUzsJgm3AprbZxQvnkeI2Y6LHbpUykGU3/o7RqhGrQeuuIJHUKLIkckYH6CTXoXJSucARB6wxD5vESb+RhduOegoZ88FESXGLEFIVlyiVLI8QGklyRJCRg4wZ8hEUOaZdk0A6M3fVveqVjpMfpHX0u1PTURsenLK7dx9gyL+A9VOZtbY22LVXzllXdwNragrZZRWgMh3M+KO25kIOAi8UAm6UMdIWF+P24Qf37M6dByBhOYO10VEtIWhfX5tV1ZY4DwZiXQMElKgGFEKqmkBnuoap3SoGAdrpIpVKDP9DEVQxK1DLKD8ZKCxElpAEgamEFQzZE6QDZTPtc8jNk3BJwiKZ8elOyCgWWsi4CdaVY+Yn9Yr0lrV17DlFFVQHm13E+raMdW4he0zLYFdF9WUQIeosJPeIqy1qCTwzTE8v29Mn47a8vOzWrHMLi1QvYVcun7VLl3qtmjZnkDxTyxyChkCRu33hEAA/Zmbi9tOfvo+gZMxOnzlpF86ftxPHa0CwDXvyeACk27CG5jo2RFeDHMUg4oYtRlfcmlQbpueRfkaRgi4uLqNiiSNAWnbrTodc+bCg7BOVL6ECkEcS3HywfFOCo8JikEgG7wiBQEZRTAX9JcpR3zhILAdicomimSEJgkt9oklCutZEKgFFlncG1pasT2tAWCFvfX0tJoh1jhUXclfDxtbWUjYZz+GKZXRsxlaQNjc21tuJEx3kXWCTkxH7/PObNjo6bl2YMn7jG6+jigFJszjoHAV13ZT78yIg4AaXJyUM8kh0w/7h736OQn/WXnvtK3blSi/sHQhE4RtQRekxP7/x2B7cH2e9V2KlDPZoZJlBPm8xkHRtbcWlL6/A4x7uSyqwbS1FYltShiOwykqoGU7CoMgyICgGucugfqJoQlCnesHIvgAkFsZJaOQsh1Q/h4ApJ/BZZ5dKoHiRkQEGD9pP6tjlTXev9WUMKqjrMmtLeQuMImVe45pXUMz+UaS2dawxW9vQhYpbWMAooZatci12rAtOAfZZiKuwHFnDQOOR3bvz0Frb2uz3v/maVdXwUfDapREMicmFHASOHgJhYYyo0O0bT2xiYtq+/Z3ft4uX2p00VdZA0nOOYA43gxpjGgnuLNvJllBDJKBWsurJB6mKkMieOt1rJ493Qakq2F0CAkuNUsEma2zQi/BkEBrXWw/CfoXslzyrTlvRBQbjSsIqh7Dbvknn4bhg7tdWA9vhZYzx4zgtiy2v2iR1f/J00OamZthyNmkDg5gtQnVrkeBKT5PgXsKiLna41KB2EZJWVpW4vaMN9Y323rsfOlPHV9/odUWH/+SkuGFo5O5fCAQ0qP/fv3zHerq6cLp1Fiq1aTOzKcz8HrLvU94SFmEDY27t2dYhtUqjtbe3wirWOMsgeUNYARHk9UDUsKkJ1UVLJRQxwDJNBiKGeW4dSBPSCKjGKP7QQUip73TlJ0omhA6uupHwCQEQrOriIj/Y7kIkSlV4X6jBeCG2GrPJiXkbHhm38ZFJJLxIp3Fg1oDPpM7OVjvW2Yw/o1bn30guPz/7ZMAmpsftn/7p151gzHMf7sofisuFHAReHASiSxv2g3//Y/uTP/lDBDlxBuSnbvDqvhC37h2dHXbyRBfuS44hMIEqlssiSAgX1Enynlh03dnUyu51OQJCC2nBfHmJr2H3S5nWgyC0nIalsBVyFByyp3/7YqnHYIcGASI61hgjfcPYPgn7LSSM4QhbLLd85yqUwIZXsuOmirJLYallvQRX7da0ei+1C3iKYGgdk8ZFe9I/gOH8MEKiGBxBobU01cNJ9Nrp0ydIs2E3b9y2194858wb9b1CDkEDOOT+viAIaMxr/GMIZD/46/essaED4cjnDPKoM3U7d7YXh1unia9EwJPGI0/x/NXXLURGZGYrFngDoY50FOsIc2YxFJBlj9aOq1qvFpc59YvcbwqZXKBCks5mZ613qqvWq5IYa5+pYfKnvAphsbVpu4pN4g0Ntax1cblJBpLayhO9tsBtCz5zl1/QJuUtlc9SJG6PHg7Y48fD2BZP8lmhW3+ePXOGfNbt0pUe1tQU7TPkwxyL64GRux4JBNysn6FKZMloGx6J2g/+6sfuWIY2WNcLF3vt8uUehDsgi6ikH9R71MDn6a/bkmk0p3/SfYJjTqGSqQLvAoRKTwDbPg4eAuTkW9IqK1VH3+hZpn4yVnD56UWaqgdfHv6vhMRxVEQjwxH74vYjJNojrGNjdg6Y/OEfvIHtMOV6eOQQ9PAAzn1xcAhoMI6MrNrf/OCHuAOJWAe6zj/78++whoRC+YHuB+N+2QprFPB8EIT0xz4+HesuxGUGeDpeSCZkQ1bDjfvv3qhoHh0CihLqfs/qZL/IfnY5hv9k1TX8SgXxi68kUS/N2w/f+SnCp3XrPd1t3//jb0CtfR1zFDQMttz9EUJAlGxwYNb+7m9/wm6OKnvrrdcwKsctyNKsXb12gbVWmu3cZaALmXzIvA5jT/q92MYYUuDlpcDzntaJGyz+tMNlBSP2FDOEjnYQ4xpj/Sh3nAEp9LmDCOSlNWE5qpvitC2h0D8fs0DtWJHgqRh1Tnkl+0S5r0QQVF4e7AV1uWQqGOTlKffemM5XlCkvDFMTUbt/Hz+7RRWw02Yff/yx4y6+85030NsqWU7NstVTubujgYCQh5+MDD775DZrtU37/ve/hVRWO0DMbtyI2AfvX2ftianbsXqklqBDaJCrEplH5UUQIi4sJnAmtpzeshUjf3zdItnVnlAhYxJ/RMtxrmzcTjD6ZWQg8z/5G1J98iUwymBPkK/7S5wQQQ6qFbRClUGg9n6WsWtFCFqCoUMRu1FKWJtWok+VA7NK1qQV6GSl9tEBTfWNNdxjjeQ5gyAzl6eakWkTxaxhkDHwZMKeDAxi6FBv1672Malo/2kKJP3Eens77ezZY+6j3BrUgTD358ggwGgUdXj6ZNZ+/tNfoVZ5zc5fbN+SyKJWePhgAlvcATfYL1w65RyCeeRJIDWVkfv09HygF0UFEwURo1FtzsZ7gg5D0sZstniB/SCdbGPZTO3u85xAqBzDBa1tZfheWSEBFCy1Q840xu/aWBAVm1651FxGQqz1rnbHLCOKTayhUwHFZIyfMmYLQlI7Zti4XVaqH+49K9ipgtfBOrwmSJjUiqf51pYmKyylbIIQVBLoocFxG+EnNY2Ojujqqnfb4zSJxGIJe+ed95kY8u2Pvv81zSov21AhmKUkvnYhM60Ej7m/vxsQkDR0bm7BGrGiOd7btM2ETdY0Z861o1ppspGBKfv1Lx+ARPVWjx/b2dlZG2MXyDKWQ9J9xuNiWVFr6IQx1C5yHl2CGV9TYyUmdVAwd4Yn3t/xblANYlQ6dyTy9gcyMeDzucrMT0IeBXfAr1CFRan+BWijQah7/UA8yHxCeh0oroiqHI9JWryCp3qZG8bYWhaBpRYSz7Ouln42im2wzH9HhxetME8eF6YxotCxh2XWjDqlCTO/EraazS/M8m7TWjuOoQ9tpP6BSaArmGqU4url8pWTSHoHbXWZjd6ceBigt0uR+5ODwNFBQNSrBQqiDdWZEOAAKMJOEUzj8gpK3IDv77/t7F21ZWwDKiaPCkKyBvaCtrV14w+3EiP1GvaEyim1dpzAhiLVEeJp94l2mcjOVlRUwetPg3KJ94QgTR8yAqogwba/opzhICQNouqc2sa5VoGdTlJPbdrepK7zcxsgH/6TFuI2MSWXoZOYNOIsbMFsfHzQijFikOpGxvanz6BKKa5gsmHiUEGh4rRXVftHZexA9i68YBY3DZEcxQyg/f+TvxrUo8ML7IkcswuXT4GkgZd1JxiZWkPFMIWXu34scbCzRfFfonNRMNuTs63ahhooFxSM0NjQCLtYjx5SLkYwDKjFIAAPJg7fPNJlX58B411VNc/8hjJVjpAmhFC61yPHwuAlARYcSax0sWMjE7a0EnETiTYAiGWfx8B/JQZfC1bqEOFjHS129kKftcMK19ejT4VUqm6jeNSfm5nDTedpKyh94VLcHII+o+9/N18zahMcNPTRJ1+w6brVTuKpb5qdLPfuPmRf5FOkl7NQFNxTIiBpbW1mA3MTlFKsoNhDtnrxTyoIuavU1jFtzZIHBVFMuQ4pYk0pSiYDAjmElgRWPoCeGTySZV/5UIjmcX2vfOQnKS5WF4mwPNJvQEnXWJ+K8qeS7JSBNdbZME0N7GmtQ7AEdRfSra5sMhlFceMyha3uHKzxEjrhecclNOFi9OLFk3aOw4F1tOHnn9/GwL7BTp3qgst+4Qi6V1Nz8b/rEJAOdGx0keP6hmBny6z/6QiSy8eOGnZ3d3BCWId1HGtFkKKdKOythGUVFfFBA1sbsLWnUv+0qXvOrfliDhE2WBvKTDCgiPoWdQqkuwAsluMv53xazDSkr1IIzCG/eVKI7oGGkqKug2wrSIdFVuTdQVgrG9s4u1XkbVDr0zzEtNpfqvzWsWbS6dvVUP4mBENitfVPrk3S3LZrjlhkuUqR3e3ycoKN2/JAP4YaasRGxqdR7xZa78lux0FU1ZWyT7QPdU4wUYVA4kGTu+Yg8OUhIJawhO1fIyPTNjI66wQup/rOuKMQunpYZ9VwZD02rMVQjd2CEEvIhs9qFySJ1W8jAQvMiNegFwKtIvlcwQOfjnfQwi0fLNeeTnlIkFBIqpYYrjlX+WlxKgQSwusahCAjIahY8yJMBPVOyC5WW36RUnDoRVSkULtnSuT6kzNf0tRRSFlEmkJ0qY4NVrVUOf/As27lG0lILupfVQ2VbSpnG1oHmwUW7d59zP/6h937i+dPMkEAE1VL3wWVPOK/yjwcPCzCcbn7300IpPt+YSFp1z+4CYKOQcGq3Z7NJjyun7vQCXIymMWRHmJcCGHlm9b5p9WIT5cjI/kaqNNmmtJKi+mw1+WtdHhegBXV0QzarK3o9NjfDn9eFBTANoNATspLIpfWlYU41b1HpQPFlEBqL7FKgJskViF6IG04iLIWs3e1uBBvf/gpSiaKYfmnray4gz2zUbv3oN9tp/vqV69wpb5gu7I62pCd4/Y6Hm1Zudx+oyAgKrTM5uz33r3BhuT7eLPrsDfevOrWiDqId309Yp3EtbaxTmNfZ4YV3GuMZI0ljVbJkGQnr3sdDxFnDRhhx8nqWty5PtF77TqRZ0AF6UrjsK8S4rhjIJztX1Cg7BjEtsqDfDFU0NWHOBlQSIcq737aAF6FZFW7VqpqqsA5kBQ8VlpnZ8F1R/Dtyaq/NDiaMJY4bHhkZJT1bBxVTBMUtc55B/zog9vuTJdXf+9Ve/PtU0dEQX0lfKXSV+G+V0DvaEAu4ncSAvJfq90at7+4h4+hE/b21y5bSyve1hkTVTVFbuvVKFR1lH2gncdETTkoiUFfgqMuhxwaO+nxJGSXQl9HPazJUTW6R50gtsSxf4sLEbc21NEQTlAjYY3s5fhW+TiWlwedli2iKncmMjzQA7R0G+xVtwxl1IMMEhy7jJd5fQG5z0cH6/ajst2kFOMEp4dF7yopcy1nsMiySF4ddB4p9gvybCJCnAlrwCUKMmrr2SKuW2QQ0cC+1mNdne5YxRLybEpKjXTN3nuvyG7dRFjUVHVECJqpRnCjerkfjdVVjQz/glS5v79zEKCzZeI3NDTKgC2zC+x3bG6uZvAHE3VNbbmzd83L0xmbWOxwpmZkaQXdX5x1mQY+6gb5o4VlFfWLRVfxRCBnYKtQnMDMTx7lpbrQJmhhQALshXNFmCNBEa5OONC32JE1sZJsFUOY4xCSNHnyx0mAIXbXYEwGcS5GG8D5r/JXEQSlQCqtRSXcWXPOs+UBIubG8jw+cEWZK0onMDDAVhcErUaiXIcRRT1GE2VwBzoZXERK1lFyjbIA1ZR7FLleaW2tsib8L9UwOfl1NoTcndtyCfXL/Ow856OOHBGLG7Q3wEIHAGYwrkx+bq4SB6DFrv9xmwu/gxCA8NjY0LL9p3d+hMf4Xnv77SsgicY8528ymF3QWOG3xparefwNySInuoQlDsciyAVKIUgltcUCWv7IkjZIY1MLkuh7SUylEy3hJ/tXnbKtszxLWYeWI8ARqhWDkDJq14PWq4EBvMRCCl40lBYyKUYvREhC5M6Z/DEB6LBemffJmkgeBNc4dXsV9ZEcVssDxApWRTLA13MCVju5sebccsp5WLB/tMFJoeUAu4w61zdgs8s5LbIwEtUVcXchmCOCe3ENqHM+/+yhffgRhvTpJF/uki4A9tohJnsGbJpKj+F1bRlSXoxErR4NcxvsTC1ptY/haAr+ctXOfX20ENCacJ1BrA3SPT3tSEQDTmrbMof+F06IpS0vq4CiJKEsOv1rAvPAJbf2c6eHMWacC0vDrSX5NWIy14B3+XocP1dXl4MAuOfEokgqDXnz0xkoPoTHu4877NXhbfgjIrTule5TVHsNybHUJTJLXFyE7cb8bw7WVay11qjzc9gTT+GJAS5ALLaOVCxCEFSN9Np5ud9RAHARAJksxCqfOdttH3z05OjwRMipJfkCvPsQTp/uUdkHU1O2yBqhBKV0Z32dncVT+BlIejuzic528hNIGA65+99uCBTCXlaBQI5ygSkBsoRQhjEYhwotQzGHh+ZsaHgcdi5YTxbD3pZiGljNRN7S1ODcmIgllPeEMiyJamGRq2CdZT4oBBdlTWHEIBVKXNJVSFIh60URa+kvwfH0DJG+CrS7IIaiXUhXU2tfHcKbRF3jKCiSHeljxQ8GKhh5mmetyXozlQw8LBTwXF2D203MEktZp8pud3RsymZnFhxHEI3pjNBVm5qpBVkb7UR3O647y5zhhdf/+okMHHVUthKidiRSXFVdnlpm4N1/iQDgPzzstwdYS8zgu1QHv4laVgOwDs7U+EZvr/1Zb5f1IiGroiKhriNVLvw2Q0AEYH5mDfeZN9ic3W7nOFIw3MFi3RYR8Dx9PGsPHjx1xubJ5DqUsYa1Fw61jrWzLquFXWX9xiQum1tJPEWtnPNpMGcNzkwHFkkgpDjZtCZTeABEfymk1Hda85bhpKsIx9IaX1qjOqqlkU+MTihTXRWCC/pTvUvHycZ2bRVLIVhTnXK2hnRYtrEbG+vkXQgrmyB/nROKZ0GteRHwaFYIXKMENrZaIsu0bxkKugSrPoZ97ugoR0Fg8qdydIr4cU48O3GiHV/A4AKG/6K0rk5MEBNjS/bx9f6jQVBRz2n49HenZu3f/vyXdp8ZL4qeZ52Fe6DwYkZjO3spC+02Gv3Pz5+xP7100S7SsByrG3TK78rfNajjPZnzzUzb229+BYsYBh4DUhLMp0+m7fbtu7ipnHdUph0zv+O9x7Aq6gQp5Wya4eJZVSGLfgFOBfd6ZvAiI3L7PQMtgaSygRBqBW5NFkd5+TgWQ7AkIwVRJX0mR9RCQq1lHZ4Sp5AUuZTElnWro2BgruikDl6q4ExPvRclK4RfF6KrOkLuYhkdwF5riGcQK/1e+bpAOqXVTwLmaDSBddW0TWI9NIK9biwWhT0vstOnjttF/AQ3sBlAalOdh/rJx3d5ZicQjeTz5w/6WMKguwDnf/j1x/aLiUlbZTaLw+rQbHeQjYRjgiwTm1UxG50k4r/49jftv4HUV2YpcpUyF357ISAb2Xk8qkufV9fQwNEG3U6Kef3DJ3YfW9wiJuWenkZ88JzGULwRShQIdDItFgbsEzRa90rikUEsrtaKwgwXR36ipUIwF+EuQUbaTaogJHeBNIrRbhkJccDxQP0TvN3+d6+KbE+lzDNB84EOe5qfj9mjRwM28BQWH5vjdtxxvv7aBXa8FKJieeoEUm997dzRELB1WjE4u2T3pkDOolJbAzmTglI6BNJtEBZkXIclGcPS/9bYhMWxX6xMu5nwaXPX324IaA9mA+d3njt/zj79+AasJW4roQi3b/VbJ/sgr1w7Z2fPNzr2dRum7RjsGtX66cXWywz145XYTg140RiPiO4QJcajk8QiAZaKw2GcsmAgylPfOoIc1UvmgPLM585i8VhEAZIWK14UVYYKwdpQrDE10R/K1fp2q1bkvV8IJZQFVTEwauXs0Mb6i3aq94x9+vl963/w2H4WfR9WvwmWeMm+/rXfhw3+khymwOcEQ4i3biIQmqPKK6wDUmmqGGyQVc2VMgDkOo2PsIi+g1HyXCxmVYXVSHllI/mPH4Ja7gP4Zyb4R2jDEdbp2VkphX7qrb17TIOw50Qt1jtn7T/98Drbp+btzJlu+9M/f8sdb6D3zw5bZahEWeBsgljahymytrq6yfoO30MxNlOzLpUhQBz2Vlu71jlQKQnG6hwXqW6kdxUCC7mktokjG0mQTxEkshIVTREiYJWhIB9GMt53hyhBaErYPaOTtItA1Arute2tpFQG+EihKxi35Cmps1hkGTP4IF2rqPZWjH+TvvIin+1kze1F9tXyXttkWfjB9Ts2ODhrf/xPv4G1FXVirXwkS0D4ZNxCrAQlU7BTKaVnmqxqUWEYX6CxhhRP+qMUDn83f0MQVHXdE6DZDck9PxMComLy93r58hkG8obdufvYTrLmrGFfZwmck2OysgHO2BCyiFUWcskCaJ3f7AxqDHzfBt4W8GLAli/d69CjBEKbZZ7XQGBJcnVGaBlet4rRkyqIIsoBmNaRVawdZRwgxJLnB/nNFZmRcYKEUWvoYDfxkDA5LdNATktjZihinSgE1MZrHcKkvEoQeEpaXY2ws5rzWOoQdDWi5yxmXerYY8rZcyKigdqUvkbdFxZW7fHDQcwUo/bGG5c4AmPapicnYNF7DOXHl0dQTYbaPV8FQNhHAHIyd6hmdI5boGvqCgcei1iP1tDICixHivh2ixkOJ3z599vGiqq9LWKX572q6Juc/f1e6Q8VD0/nQhpq+5Rx2GrsmVUmI6XYK1WoXqSX/517d++4Q4P+yXffZNDN2K1bX2BlNAR712qn+npBVFhMjQEGs4Jci6zDkiaQ9s6hRxwZnuF8TYwZoIqrIOMKLlAS62tIVzeQepY7ZX8NW73kB6i0AmsenHhV4o9I0g9tB5PEVaRT+lTZ0xZBEWUwrziNumDdqcYJWZHaUr7qrfgUyC4bXzdRIOCMSs/JsYFxTv+OYgE1hUD08eMVJgQkxyVyIFaBygQDBEmk0dm2ttdyIngp7+RNQXtZKQOcUBlr8QQnnC2781wWyVN7Wq9ePWOdXa3Wz/a8Dz78hGXBpjW0fEkE9d1ViijreHOzVaNemaVhG4i3UdfS6J1IWggCl0LOTzLr1AJMZyvpuuc36I8fkM9bpb3G8PPm91v4HcQH3z4J+8or56E0qBWqmjhz5RtsPRu3wafD2Ju+ByWrse6uLus+3uTGwdjojD1ggM4hz1hCHaHTw0TZdLp1Pa5Auo93IHiSM65Gp4rREYWa3WWk4I5dOBDrvAcw1Wf79LsIrc6YkexJnvK1jl1aDIwT5ud0ovYk7k3GkdKO2kPqq10xUhl19XQgDGvGGL4GdnwVZ2ljnNsyiQXVKra4jXb56kXOamkBSakA/3tPdbL9rB8OYQUERXq8R3UPHC2YVEL+z7c22ZXWVpsZG7MYG2mT+VBSx0YErRY1zWcGKWSR3gXL8FZ7i5UD2eceyx6Y2Rn4eN+C7Pc+fr/r83yzX377vPPV3bPIHQl25zd8MhXl8/LXfYo/2KsDZbRVLye4gUtqba4HMVG2pytVXc04OddpvSc6UeTD2j0exc3kfXv33dtQtk3Wj8sWxfRPm61leSN3lH2nehA6IaeAW4UIOeGMM0AI1dxJZ9PPZAPnFnqZdeuIhodQdjqePRyzXzGkDfe+VpZJUIgXiBpy54CnpCTVIDDqjKmxOXe8Qz+IePceyNo/4VjicnGYELKWFhnId7NBuwOnYdpbGqoghep073YOj5IhhMKXRlA1RKqrFqRef3btio3jNKk/HoWdKLMEFdJi3UnDWNgXMaO2stv9e+cu2FfxPVO6HyRVu9/SkOnD39L6f9lqa21ZXSVBSwWDl4laSOPxl/vCQiZqWEOdjj3FkX3aq1kFqyrWtxlWs5iJuwknYc1swULuj6wiwjjSmZ9M6GCp3ItkcExjSPlrIBLSl+Bh17/pb30n7ZrGccGZPD3WauJxBUBo0pwyEbg0wQ2oWFe3KRxdoswR+zCIl48lCZASUNs5nIrNL8Sc/rSluRF4aMuaKpGuj68HUdotU+bddTKjPKOq/sv9r7K/XSKr9/C78teffmZfYI0/z1p0HSoqoVE5VhgnWCP84bnT9mcXz1k7ncAxFAcA6P7l/ka89RB89uh4gdXdpxJ6la5b6DZUl9D6MRR7mNtw6RpRMpF7cH8Ywcs6h/WeyiCopLGPHs7YL37xIedpzrJWa8Lu9ISd7DvuvAwonyV0hKNY3sxMzzD4VxyiFBUis8B2t5JzEYrwW6QzQ+VYWmvNMnaTaC8nRj1uMhDbq5DdHUIqJ8AMXu/9NwtIaGQQGImtRVIMhZcwaRkNhCS1kggvYPQvG9wEFhQybKjH2VljY21whGJNsVMHjY7N2/17A1hRDTvLIh2x+Pbb1+wEh/tqQ4Eqq03nQ0PTjl2+dvWyFZdD3I4KQdUm2mERfgPMMB9D4u/NYIvLtqESpGcdSGtf7eqwqyzo60gDLHcAkKjfzqDGK2SPiCD2Jf09WCWyxl66bkeLoC5TCoqhAvnlu+9j9teBJPekQ573P7hn7/7sfWxWG+0aR0BcvnTC+d8Rhd2BQOQhZJcKZXoSCsThvtr9IgscyS6k09R5oXmiuiCqEFMIKzWB9KE6mUxBAiCllyBHKpUASyUoynPqG23uljmfKwyiIhhBpkFA2RQVuB0rgtAG9ZA1kspVGm30Vp7VlXJW3YAUl+MjUMG44MdC+uomLT6anojB2k9iUXWHdizhB/e8ff0br8BxGntFY/bBBx/YxQtnkXZ3OjXLl0bQDE9PRVRpWRXJ97Z+EmCLsorN1qQmflqCb12fl7d2wON7335uM8HVxfM6Pna/D9JpDpDE5/bSrxpcgaI8TRYYNEHwz3tXSe3aDU57f3GIN1lAy3p0GYklnJ1Ztl+99xHHPPQyIOP20Ycf2akzbEV761WEJJK0psvMrqjPcI8qacDL6F4Uegl9p/ZsxqBqomhSiTgzPxBIQVRzA1ZbZ30KIPpWo1VFSrKqzdqFIK6+AzPdOJYkV+NJJn+FuAXVMQ8y7dNZpCXIUErKfMWV1y4huz0+CTARFzEzvWLXP7llD+8/ZPK6YsePd+Px8DZwarYrr5xlQlENn5OC7kAED8xdKqVXGlIeYXXvkx2WxVW5fmHg81C7ffHKW1Rcz77c8JXoTBB49fP5qGv8z8dlEodudrQ99O55bn2TNCw0Xyv4Nqg9muR80FvVORh2W/X19fbp/FV5ikrs1x6fdr9rGIaqj36+H8Wd+clW9QiX5b+bmt2wn/7kI7v78Imdv3zRvvfHl60M+YRPr+/9PbdZQbnop6BUQXBIRmG+z8NXn5eu+snEtIAEcKEOOVwd+aNc3Xsq4HAzyNr99YKncHtc43ZWJfTVAW+VB78IvnRv3BzCu/6HdvLUSbvKUuBUXzPnwvBe9aORHrYHzDlIFszoQQbuflsrtrJSPdSZQk7tdsHRtj3CqmRxYcFOMGNcY0ZSB+8WPBzCWYfL9YiqdL5zfFm6ekou8wmVHw4a5KLk+vkBpjjd66pfuFweXThq5FSmnuBj4u3aoXr7uov7UP3VPgUNJi0NxJH4evs6i5lTvcNhyz4rnEM4xR73IeB7+Po6qT4jUK0BnCtvsjC7jMF7F+oy1SMMM32niUawL28otDWM5vNRJwxgsPDOwym7erbNapFP4IfafevboTZuD8o1nDOPypwo5a16yZpNP9VNz9jA2AZLq3xcXK7OLlgBetVCzPycgQyqG1HaJLpNGRTI27tji/lOGYuFlWPpCra1SeqqLW44J3RraBFkVz/+iDvICL6CT10Oqtdu4yQDUm70bQy/TbIamkWoWoW6KZWMI7FOH5MRau5zIaivT5LGqGD9NAT0E3L4q4DGkRU2yf7QL4ZH7dbIqA3PztoGOqC3X3vDzuDaIdjxTqIDBjU+RbkqRz91Co69LYqCapTF+iSK32lsGVelp0KpPcRAWmM9kjlZGZZGgG7hqPQWBA7VrFmqsAppqamzLhwpN7LbXcJzIYEGvQaOeCJNDuEJwt/r9WGCp5R+EvFtmAOIs3gRmFhcsrH5eYswwGQKOUFb1tWp1CGfdVETa/kWLGGqEJDUs/7pamqyBtiuFkzWaqmIH+h+WaG+3m3A+Dqr74RIvv8ULyGpj9PEKhjPsDtkDCfSd0bH7BYe46dw0lXHCI2cP21/cu2aQzZNEOpztUmTi9o0ySaK+0OT9lls0RbYPjY5MWw/nnhqfY8brJXDhjrRb57pbLMOBmkDCCHYa1AKEVT3sFAnQYSQMkJll7DEmeYAk2mwcWCWoxbYgjYqSSlOAjZJVIYfkfIkXgDZEF7EJvI61pa18NN50odgwaPd18wPIGFgpidpszwfSKIjV5s6i1S+d7Hwg6LlIZWugL2tclZIbW0tGCHUufVnMTr/baoS2ux5FrrMtUEwJitMHxMIwKLoeeedW5jS0gqOYrxolwD4vXu3OcEtSr4ojUPhuRFUHarO8x3rZ3u8LdoYg2uUgTYwM2N3hoZtBHeCKzR81Q0yrDyg4T3UGqcS6RzcvBSqVtCwbRHpByGaZkkh/ggWJj/HmfGDgadQZjx2ox3XAJG1iOxBpFsTYDb4RtOI/gq5JY0oXOOgmxl28FOHAkZBMfF1IOuZlmZ7vafL3urqtGMk1aCTpVQ4eOTMHvjqCIXtqYM4/dV7VpRu8EqY9oTZ/Ob4lD1CwX2bDe6zSwsMQMTyJBRkGINBO1R3GiIKUJCIWh6drMGliQZ3zFbOCDnX2GBv9WCMziG5neyJlCBOSKoOzpNllwvKVSGAd1CfrX5Uf+oXoQ9nGcSD1GkID+hPpufsKRPrEt4xokz/eCuxfAZVK5lPYf/KWWCGWzBX5zm+n6Sv3x8Zt5/euWdPlxYNWREmdbQLaG6UOXsze7oI/PUbxC3nrbvWhwHC6+fP25+0tlg7UlpxN0WUwxKcdSbcV2TdxkG+/oV5u7UwbQ+Wl2w4ziFGlL1OIhnGBPDiQ9UP9yOFWBeUwNtiPmsXmXy/c/K4ncVxQA3xRWgVXD8JCOoTxqz0sHJGLRvyOF4TIpocmfhXmQh0wO5YdBojiwn7DHckG6xnZa/bLnh3chjUsRan863lCEJPWYXv2mYn+98liNQUZnwrTLoSLF2+cg6pdQPr2gLKWeegKU1NrjKqUCYcCEF3DEQG/gJszk1m1UWAtgCgFhlsCzhUGqEij5C2RWHqV2ioOnSFhXYC/ZXYh2JqXQE5X3Wz1F5DOVO/bTdCPg2gCQQCv2A98/69u/YJ0/Uq7EqE2THOThmhocwfCjHTKmA1Xsy7GqiLyl6hztpLmGRGjDHDJvhG1EKAkexuEqCPQiHu8rvX0W5/gEroVXRW6Kd3sHD6yiOq7vcKArl+oiqa/eVx4hGT1+dMXB+xuf0RlCjC4JqF3U+hStDEgtdYK4QDKBJSMtOXy2i7qMTZja5AAeLAM4nmPAGL5rqURkxOTNnDiXE3AK+0t9nXMKU7iWDDDXTKze5ofSd0nQMRb83M2jTS0RkG0jx9OImDq9FIxCaxlV6mblFgJ7ivA6+NfNFoNifnwyqSwyL1jNDP8pAhivMTjnX41e1bdoOlzDRxUSaHBDNJCkGLM6LTzAK082E5gwCV4rtZNvg//PBjm4UyXW5usdPYuVUxU81OztkY6pgn5DdKn84wjobyEjaLIn+JMRYnvyR5b4IVwRTMRMGEG4xZ9mwyVkugjiuxaUsNrll5/WV7k6MmdMi3JgBRaNVEk7kERvqnIDZUFJVoZ6CfgI2JLMo9SxRjirhz6iXD/KXFVY5zuG3XP1rDzI9N2N1C1lYnNZbAahlYCullfNHe1s5ulVpYaqmJtJ2N/nPlwIIzh2oTd3bI7rfs9+45eyBq8+sQrOT/dOMLG52cBDEYLAIU3nzjtChOIx0bCtCSGkxAIEVHaUAU0ZmOitHpOlxVBssZh1K7lS546XsuLC3sBjvU//bzG/buwJAtkEdEA5fBukH50EKS0lg6soPrRUysTnPCVgcuNPRmiVnyMWZZTzC6vg/rNcf3G9RPeatfVgDYOsMoxuw7Mzxs9zhC71+9/pr9EzpU7KNYXj+s9El22O2dqi/kZB+9jTFB/GhwxH5y/4EN4hJjifLXZHUFR7EmMxlVBPgV0qGN63G71MqOe7bkddbUogMkHRlNRCN2G7OyO8B/UlSJwSnh0gK/VbwTjHOe5me4pLzFJPnHZ07ZGxzS00C2QUdvcSoqSvXqJ5//8ae/sHHuY6glFL9GHTSZaAJLuD4UR6L+0v5eMXCCsig9klMmtQXqvgSi/xpK+O+HRtyknUCnlyCf4nxyoo4JgJeirUIi4WbKE3XGjDZLRIiMgah/hx7918OTdmazxDo5PVtlxdFxDmEQPwBGLfCdKLbckWgs6dgEIekG8apjgPfqiWD5lSCCJNS3yD6M4vLyxufMD9fs6+hf6zTxkVJQ8dXh1gX1m3rcsdh64Ac3jteHCofIydQxKGPKHj+atCdPBpyRu0wUF/CrdP36F9QPDoOtY2+8cZXzaWrcOlZrWq17AWEmyL/RwMCg80YoDxI+aIJROBCC+o/8VQgrlnYUgA/StDhm90mALPYTuNCWrYHgZrWtcn0WWVcNi61vsl66R/rbhmE5/gZD4nfZSzqG7dcKe0+T6c9UtlhAzYJ1bA/6MxS9X29hXcngqGYGVxXWqNnMRpc9YA3811DgX42MZdanYoM1UWwwYNaByhqz7hosz//z6/etFc8AXz3W6QZvdkfuVtfsuDgT2g0Q85dPnrD+Yjc9cItQ93U6S4MqGEwSUAAtsLCVkfDnF87bW631dow0NcBWmwq0ftUgfhXK/s7QmP3Hew+hcujkQJA10iXyS6F0KYtS3jpr/rUFBDmXLtp3T510lDS7XnqO0X/jIKJ016sgqAzLU8CB8bUVKDugTsGg8S+EPBJuPZ6Ys7v9j+w6E8+DSihEUZn1dDZYD/bZpViYLaFnvDM6atNwXJBOPqc/lKcGIeXACYK8QJZ2jlP2MpY5dXTsteO91lhbY/1zGM2PD9DnvKMvpXc8VtvItjKccmEYO0P+61oXiCRmoVoSmGri1uw6C+d0D7b6R59+bD1vc8w8ywItbfYKziCB5VmKiVDsrrxFSF2jukvIVFTAYU/ke/nyJTd21C6VNc2SYGBgHP+3U/bZ57esZ6HFzp/vZscLFNIXR1XlUEybtpeX4/bKq5fS1dgOnwMjqMdoVU76ohPw3/8t1vfD7AB/imHvh5hsDULNlkEc37n+6iOCOS0EDpAhz8mUfZwArJ9aEbREeTghBQD5MW4i/p5yZsqrmTEFDFKlASzkrMGa+TymhP/q6gX7LmsCCR3EkIVgYp0M5JMotwsRTKyzJviYhfmCxHQukAmJU9RJXEACqv8xVO9/wRNACQgqEGqlcJDgpYvDsOP/wHrsB2zIfQL7v8rgFcunAe8EV0IGBmoJ66J61tCvI7D6rxEcfAXqL8QU3+F3/avcTerfwaC4wGE7XazH/u/+IRuGRVkGEUQ98Jrj1rHDeCpYYv209GSQPYdtdg03laIWYvkEM000gvQ53Fb+dxx1N46A5ecg0H3WmtN4xIjSl4K9wKt6pnHJfSQ2cA2WfIr5/R2++TVKd1nTFNL3/zIVt7euXLarCFLaYNl0JkmM2fUOZnv/1/VP7BewhbPsBxZHpYV0HhODguq+KQ6MyWajPM9u8d1mM/UswlUKVH65MG495PNae4d97+xZ68CMMAULucYaeCHByWmw6P/rnQc2Avczh6sSBY0JdajyFkcgwjFL234eXbeSR2P2xsyqXQL+ZeShpNKdBsYPopxQaWCvQ4Nleqig4+41SQYImnIS4CKouw5nCg5mUqp86z1dahcu1rPmbLPbNx/hIeER1kFL9nuvnXMnamtdPY1RwkPGhEq5qMOSqkBF6qnvw+HACOoRQR/rvh4q9QaqkosskEdgb0oGRu2vHjyyZfh2kXEhz8FCMGO4tG5E7PxKM2yUtdiQPDbQSUlm23BSdUQBrS5hffZK3wl7vavd6kFOrb9cm7OylA1wV12dHWMA3WTtIwQJt0/JNShTDJJ1rg9Zo90cGrUz+M5RR+6WZ7gIpVGdJQj6fGzcfnH3vg2AnDHqnaReDjmViBBMfCAobHk7E8UffOUSa7BGh5xCqOwOU4za1UQ+b/T12Qdsx1pgTau9kGta1xO0BsN2BmqbtGEkwo9g16+cO+PehdspJG1AzfDW6VO2CuxaoA5/9+kt++XUnJOM6wMhZrqq7nv/R3EbvFziOL51DAUqKOtK70n7F7jb7JVVDRNGFeNAoZpqFbLUmHnlmt396FNb5Lt1t4laq+2tAKhdWeIqlsjvi9Eh9Jds0WLi6mTv5R+e6bOvdx+zM7Le0eSVxGcQbV0FsVrhGm5h2zvPThAJqnYLavsmCBdlQnuMeuNUaaWVNLVZJe1WcOOAGkiKyxyq+YMN29oHyg3luJ1XqrDqSRv0rG1k4jrCUNJJa/KBW4UxfC3S6bFRhGxP0GKAqPHVHjZ2ww2yFKjizJqe4+2ocoTgqsHOcGAEzf60mMq1YPzYoB8vtdZ8b3DIFpHCbAA8t1bZrWddRpolQjXy6VxUKJ5U/pVOXl6ho+RzNPypkFNb2EpQqXRDJb5+9pS1Uaf9GqbS6xEcdWN2WM1ifdKVsr1claE2JBAmzayn7JOBYfseCFrPt9tqrwqS1iO5Ht2EwvUG1P4fHj62u6xlV5iF3TKAjlWafM0w6aDZuoWNBG/3nra3u7usHurk5ux03krm89e9hr2QtI8te99gQtpkm98HCJvi9IlzyaGByLcp2MRVEH8WLkHrTWUXDqpBKd80yjkW96/zWwIJbsEGzgFvrQAVsMFx1wDwQZwGlOpdCPXppL7foN7fv3DOrohS8zKYXILPVN860lw+1ma9TxpteHyCE8NwUE2NRN0UAmoXwFz13AA+EVQnNbCwx9lL9ifnz9j3ek9kXLYKPhoK6mdxzbXcXGnttvv3n9oQ9RIy+rxJkg7E8UUCye40y5xHcDats8tWyzo6j4lf9sP5LIkqgUc+e1Qr4GZqtS0StZaeMSrEgojyVGd+grHqsFuQUKiA7XDtbcXkVwlLnOd8Ms0zFjo6mu0EG9dbkNyWo9YTd6/g+ycNEhe33zh2Cfb8Q+1UYbGQqIKsiwF/Ep7+KX5OU5rJ1YOZ4IvORHATfh+O336vVIJBJVNaJ8KeivEZS8ShREBJ29mkfiiBetQhRPju1Ut2oa7GqvloD7i5zPWulPLrgEx5BsLh+mzVV8KHFQbXXYy3o7CrKQQLCmmYunv98ZRJQ1nS5vuofX6JIOtzbRqg09eZNrW203Df1nYNJqjFWTrzW2f7rJWyHOXfqgLpt/LXvXJRbWto/1ePH7N8BErT9x7ZHQazWOCgHPoHoVEpk1cZpmnh1ikPH5SXBrt+jfwuIEGtBi55jqrQytCH4UkCgsLEyM4N6v3t0732F7DcfaJs5KFPQp+5+qpNzdStF9XC+0jJ8WoptoeE4ZRBo8W9aAlTwtrvPJLPb0E1//h4p1MfYT/u8tYOmCjuLJeQkmrNNwbCzYFodXBkK1DeAAAjD0lEQVQCeXkqbbcQTI4bULhldEWLLJvW2bdZKoRER7nBJC83mxHWtglgOeby4huQt6QUjozlgLbPNSH80Zky8syAZs4hlhd0OqSlSSsra85bvg771QZvSXTrEfitJ1ZRreTZsWNN2AB4+AYUfLdRuy+Chjsku7l+QCpenSxmpRw1hxP8B3DO/iT0rAqFEoX7KJTK32o2bmLG/Q5SyQXUOXeRwi4xc28wRZYwUlqYhd7sYobtO27NAD/cKN8Gf/V5ahWousKh7Bu0blljel/A1f+Cc9FCZ/KFz09dLmGJD6JU8/yuMwhvovqYhTXfQE8pCahCPussBc3unmoUgRBX6yrsHOymQ04l2MpSTzuCXgsuveg8K4/3wLYh1Op/bFMINRJwM6LQNSDnRRDiWne3yzd7UlGmvh26F5JWMWCDGiomqKcfOIoXYqrnVHepsRrx03Otu8e6qbtULeFvecwE1Vf517OsKGYUqy6Kc7DjOUztXBnEFQGzEzUN9kpLOxNXCRMOKjXckYyz51Ibv2WRpmMipEtMYXRyHMfoQ9PIo0UJ+TacJ0VlgtQ9uBPDmiHf2vAweB7VTinw06SkdajatwnyJnjWSd+R5ajTkUqtMj29yHpyEcqJ8K66ht04zWyTa3Lb6yJMFktwMlrHroKgq4wZAUTpOs61uC1pY2Mon1iObfo1muvnAGruNlPL4CY8lrNeAbxts9uO15kIn7EGfT6A1bMqsLVwziQN3QgMzw7KS9Uvoy59KJv/ECQ9DlWaRniToIxS1jJdtbV2jVmth8EanjsdoPnOTQdcPaMmCqe1pWbpLe+Du9dHbK5YvQ0qEkFamGQGFdA8bPyVKBdU1gSs2SNYmUmuiTS7r/5Q8Ff/kI+qSVYvp+A+JIDaDYlc2l3+CC5CimMgx5s9nbYAm9w/MWMRJgUN8k4mrjdAzhNYwAg5wnl7xAzXX1X08KbZ2+vKu62gVMgraWwJ5VRA9QUTKVGCHIKUvozgKXhTAqsfQDSAd4Dwyk8hiNMV/ggKDVIj6DIOWpqFWq5rksQVyujYDGM8z7GeLXgdqGZL12Z1ha2w//LGkzJMENExuJnX5xvk7kogSoYI63AtUkulKKS8stjBMYMMvhp8IP3n6moVbko4jwXTxlXWufJv6yaJEZxRo/I6hsvM+nosy/lOn4ICTnpd1Sy/SJgTYgpZg8d5bRZYWCjGyEEiK1VENdo9CHYKmTrtnuxwsSpPgM0EX4FQVObdrjfhhP7jYGBpMDbCOsvC5zyeG5Zga9WGAgZ4HcKVepILOYO5KMhcCKmfqJqQUtLgCFuGIsyOw1DDB0ggI46yBWX5EsO1cPeMVlFAmWo5ZCef3YP0h3moBRacMcIMVD6J1NCv5fRNOG/3xFpPp2OdwWRPdrZhJNqrjCAe4QQ3QrwiJporTF41mP9NsLUrihxAK8hWWM5uVDaNUBg3qeye4bZYDwNF+rpmxyk+iAsm5HxRrEycvtw76PBbdZwfJwG92j29qGABiBgDKW89fYwemHN+aGM+nEE9E1pTawMSVCEB6icAJ9UfCsjdM0vHBnVnsqYOEozFGUfq00zgQc7K4vgNkspOFFq/JAitU7bzEBqVlTOVwglpH2oE3erKyrLNIEiUTv/UKZYpbdVIZctZe+JlXgKmdAjywboJLqVQ68IDhCNFUMhKpkg3A6eftmIzr/e5CUDowey/1VWVlVVPBaLtdn5KE6QOBozmJQWPlMsMnHmomOw0Z5h9Z2A7ppgJFwH4KGL5AVQLC7AxTmTHd5rNFbZRuSAK4PNSa970c/YloBawYCQbQqo6y8wf17pTM/keH2mQysxQgpoOEEnItkfSTHGBYYdSBSn9QK/h+QKU9Aw/tV9tkd7bI7FSqwmZfgn1VSZzpSEhyVxax76TTnmp5c5CxydWIkL6kr4GdQreqCxfO32fDqoEQfDyME2/2XZx9aX/oliqzWNT24h0prWnFcFKvfPGoG6TF3mtFeleW4FTWUEPquMggvVgpsTt+RIdcHdYRbGOnUdFOAHbugy7XihBEamT9J2ch0maq7Wjai8XmPKOoPNP5Wy7ta0W/0GtLl5mf5NTC1DVGZydzbl9oaVQToecriE61HgVR2GzDhD1qJzIatcQjCNxn5QJjI4UQbe6w5ftgeS70T/7q093sKvalN0uUUfNgNI7ytJoGfZONqNLzI46YW0cZBlHyTyGXekMC/YVBCprzIYROmOVGXqDjg861NeRTPYMe6cRQFWPNTp6Hp+/6tYkvRAw/MGAVBr+A/igAEGhgEFYDoJWS1DB87Mgozy2hyAzdeQ2pUV2MuW9S9z2vLY/ZcriO4dM7vXOTFSDvSCzI7WwPR2U/9aTjw2uMs1MoRtejkUshRT3zNkebF6bnFBGH7mjAEFGucWUA2ohqKSm0kvKx2wAya3S/cBX7i6WPxt8G+UIwfmluGM7taZW9aQ60d7PAoRYOuezHA6tACmum6SgqkJcHf3g3JKo0/imFuFkLYKjWzfv2eDQJC5c8LdbXKl93wie1nHtMu88KbTiSaEez397hQzM0wmOFEH9wPOFh/rCR9GYLaD5SN9JAoAfojtT+dTBYBAy6DvpGpeZSacx4xtmjfgQqvgY4cEQO0MmMadbAeha7MtnTBEVKqczy1GoS7XgdIfMfjK41uBVnkHwd1nTwT6VUl301QrlLDDrrtKRDJ1Mcz3gMzDiA6FvKfCQLlIWLVmlpeuSfclOlf2cnX7n885mBO2VQEzB94f/0r3NfKS3mQef5Etct8PaC85kGyuVUXt7g1081WPHW+oD9YZKonhtmA5vmhbHKA5K0la3nnFrBdUzaE0Y/o5LIFp+gUqx6KrEG1h5Ed4Z6DMhpjtztIz+QGJfwHgR5dT42DWk4+W25NgxqHvROVy9yPRvkW8x0ljGpy9LniU2QjRCOdsxG92S3u6a47bII0XQbTm7B9/VvnV69nE7Ux8kRp2gn7aYLUCp7kItB5GW9k/Potget0ko5DKs5RrAkQCoGAqljeEtWD51I0Q4julYM+xkJWu2fiStP8LSZoaO+bKDTmylfqtMBktImrXmdaogruHgB6BK1FpKA6uVmVfzswONB1X4o5d9f5R18N19yDwdfEAMnQnaBnLSlRn4aJLbDWHgPiUgzXSlhJSZCTELhnI+JofXC+h8x8ivDIOLQsidP/KhBNvnIrQS8irv1rk48tLhwTqTdEdIR6lODahS2lo7QdApTgZntw2SXW2pPIE6rLm1zlkmHWZ+e8EIuqMpaeD5Xgve79LkHR/qC7Gzy0B8Atb1PmvIG0+G7D9j7jY6OY1UtjCwbeXYOdEiKdHLQZYOLFquIOG92txglxGgnECaphOYWQ1gbzVlv9JixvW+IoIQVoX4uGdd1QbRAh0/EKFuGyDfJrPv1oQUtNKL/t1qh0ZJ6i1Kqll9t0H3rHIP9N6De09Ab6fCeyY7UGFZiZ6Z2fayBR/HZgogLEMWI6zdZqNWjQ5Sy3lZ6ehEMAXPtmotuYQRyyhHQSxzmC5icdbLJPbtzqqSJknpNsW+dmISehzLp0J27+TRdxLkLMfQr7JLRcuTKXwhafKUy5MWVCp19Zxty70fMkn2uImFFbucovKT41EshybZHRN3LHI3u1sa8VBYyQZwF6hWEDRatrfdvwlfXz6Chks/4L2aIqopdvYpg/8XTwftA3YQPAQxh6A+iEGhVsFOCfWKtrTVIPE7iVH175/owgDgjJ1Ecub3SDpE4o+2IWnW3Eskf8DqZZIJ3LKwKmUAFaw5mkiMeiTTK5m0Lo4PUlBvrVt/o8IeA3trxO/WnqNrgSYvsaTy6j7G7pYv0EXmsW7TAb9V1ZW45KxlTSgISpCCEfwcxvhYsc2hb3anmonNfVYVmUAlxKkgbWsjBhY4/JJaxwfdpkC+8QkktJgFRthFFOl/6gwV+vp6kOBqvCE95gzQGQwl3HGH1HdifJZ6o3++chq72ybWoXTytroo51BBvsA9ri8MQVWFrXodvELZ9dSXDjnpiY+xm/13N7+w9wcGLYIy3qprEcSISnlhg+Y8pGxYhLyGGd+/ePUaO0ICo3NZPGneFRJlasONo2TEhYOncltxviX+uvXG3ylfhTIGkTwdFEsgRYfJ85uIQXZQFMOOPbMFbG6POIrrTofOTpj17Ou+I0v/Qun9Sx/nn9N57RGd+SyryNBjVkahN/5W6h1Bee+UwRu3DtwlkaiivnYe9YRAqCt0gJFYRVnvzE+xzY6JOR9j+wIstBKYYY5j5VXZ0caJasft9sgw6wx2sZK3o8YguhdwCemF0H4EOJlHug5a8wanaAdjQhRW/5qbS/DP2+WQbnQkYnfvP7KhwSnrwH2LypAeuxQhUgmTg86LkT/fPpyi1dVxwK9ULOn8w3XIRHqg7XM9EgT1Hb5POc/9SrRlAeDdRlH9v7//ob2LvilSXoX6QrtZZC0SDAgVUMh6s8ixtUX2X772e/ZVRPJ1sLNiLlTHNKyUNAgOfjti/dud12c0VMAspdcqqFsJlFkTgravadoQx6UaaF0kqukoBPWXldK8rE5gryokmneplPa3J+ycgLb6ZEcrQonFyoYeXVInzEnDWd72umFBX+09aYWTqEKgYpXIEYqwKhIstfXrPiaOMkgvwuZujG1vMaS+eQh3XD5CsQAjXd7he32vftDxhCtsI1uHM0siZNQaVj5uY9wnEPhJbSNjeLncLGcX1aneEzY0Mob6ZcP6+k4gCEIVgmBJ3hKq66rcMQ+1tbDATkhF+yhfdQnqswMaz4w4MgTNHruHGPZ7VlJ5SmD+hN0Sf3X7rv0aViKGH5dAfeFNuTztglMFGFW4snj7zHnWnPX4oJGBcxDC9Qnfp18/45LdunRyH02GylM1KWVWr2fWl24zn46WnlO2pUEI6IubevlWiCv92hrqhDlUQcXsn3RUPt2p6Y+2XXxO2yL1sNuL3eL2SKosfHN0//xhqz/2y0PIGazagRP327kWR9tYi2KtxARcyZqyvqMO21b2lsJtyIyuvrEJMLJhA7XFKY421LGXM1iqlN5iuyOeITZlQZ+BuwfEVguFdAnWjmOT89aPU7EGWl+J/2bnspPkNbWcWoZZokKA45CD/BJnFFJdwwHVK+uoX0ow/ZsAydednW0t1kRlGNj79am+fV7E1LcKR4KgQVZH/1fgXGUWk4T2+tMBi6EeSTBbbZnnhctENAQFLUQyd6GrxypAzmzLIpdamfr+Cn9+BPfKFvNOa8L2Umeeqj7PCrKkiSN5HuZ81VYQVOHLduqzynzW+2yqtl/6w6Tdnk8AGyHnbkFIIeojAbuEg1rL6WDgOgzU10EoHa40gZAvxYQ8PDxqtV0dmIOiCXZ9qz/7dDKvwH2obimHCjfbWQQ5dVBOSdTd9+kxojokMFpwVFAIzf04PqQmceuiqRaxB94S2pDuIrjSYFPYp9ggweH+HgmCas4M10tAD8+KGnBqpDrzWUNW6RTE2q7x3QSz3M3pBZtirbYMQJWHH8AuT9K7/JmSxUwWwVrWIhIXJQoHB2RBn/9BCXqrZ9VeLBG36cr52dxvCfN1TtO/dLbEhqfKdKyYrwsMolOsP1aZLBLyNsG9KKULZO7rr3I2aVcEtxe/mlmwHhJoR4nsa48qqFSKCYJvuI/IfvbpDnEVlZPEPBPS/ZHp6fTmgEwlALKsoQJ+w3NBwXhRHgHs1aeqt2CVydk1RMKhMhkJVFazEV2GAHkcJTFon+EEOolR/fICLCnmeOEgSblCAG/dB/3BX1eXDdaxy3imCDQowVhlW5AlYW+XsUCTE7q56QhWTUuY/K1ab99x6zreSj7B2FPeW8GPlu112Hp/uLsjQdBnFemR7lnp9N4PXvWLQLkK+7AA+6eekm2mdrmH8/PpiXTxsnvdZO2SHTLpsl7wFTHKcz/BRtC5e+URzlIlH8ND3Xmcjk1h0znDBBMIPTQcsoIGIZ0vEf3tySn87nBuKuunYAhlpT3go74VxdHSYAWYaHeGLJXE6jsKsaMSvDjCsANGviNDZShNuA9Drw51K3aU/3b23HGrQoXWj211cQlIz5LBba5mLGQHV780DGSFtA5yriCJTaEHLYZKKk/Z4cqTXx5johwjEmyKYGErkSAXWzfHCUInhOP+T3YRR/q8cyQfQfaaqYKZcHtmIiIqcEcnbk/mngRD/XRUeRw2RiFDBbn3VNq94I90n9r5mgLIEYAtCuwy8Bn5hD6aOm6SSYCgwUvpzrTH1AfZnuoXDn5+DFoSvAmnECK08PsKJ3X1Yf5VDpJobexIv6PUW/nr6xR1kL3uHRD5R3hekImgygjnqXTZQe93S6N2C1pjzP5/Pzhq/xtS70f4hZUZpINiuHjd83sWsgRULPwh3+0VMpVST6eHV+jToKwtLsJnszVmaL1YGdfAdAV9oj2uYmQa6ort5DHgjYPsbMBs5R3OjzL4Tm0rRPKuM1tk+SOtWxETWhU7UKrZISPPfqm8dfSlTax1QU5JHNPN2qM6Rxp9pBT0WR3ta+7TBddMj/rX7upBKZ+0hU7hH7z23wroQtJwgNvBw2ARTrJH7Jv1eEsA4GI50wI1N/A1SOVCcom0M+Qdo3flNzawOhHF2Y1tCUrJKi6IDP8lgeqNlZhdY000D2I+YQ/hF4jfN5Eyyg2JJoFsCxdNClPwbnIl+hq+j76Kzk9edZzAiKvyfFYQ1ZT1khBRhhx/A7K/c+uereNGc/DxU/tnr75ib53o3jWbZ02Yml/8qA+oXzib3dVI/gtfd9dvru0+JpzHzvugTuHpc3sa5bdbvZObwWS+PfXuT1THSVslcS1gjVvEAJLWLo/FZRmGEaUIfDJBMFDVD1b9zGdf9uZLI2iAMEGtnQTsQNMLMxUtDQC8d4uFWFUIhZokTcP3TnZ3bafS+K4BIWNI4n728KFdwWnVt1rwjUOcX797E8FB7Hb/4fGg/fjhgE2i7xKma4dDgPDSwbkRuQO2sufd7U24BSLAepZrlDfQzQ1jhzl/BwNqtrgloZT6x9DKyht9KKqDfkwX/83P37ONb3/LvsqRAzKpVgeFJ2z/pb/6+mjSGeX3K/Yovtv/xK7j82aFESjJpHzdyu7UfaMP/MfcHiRo3a+gi58gHdKSV9AnoQx3v80gUxipBG9NqgpbCEdriZceNFi3q8I7Qzif8NuglcpUUKN23G4xQdvzkhqnnPFVU46nBH7OUCFU/3C+B4dZuLe25fBcD18KQV1zGQRuzUOPLbFeDNxv7l0XIabUJNp1soqwQPsnhYjZzdKzKqc9jidxolX56DHHOyQsCTuykRbObAe+OpvZHHH7FAj4b3/6Mxs6f86+evq0NWPSJWOdKY4uuDU47BxT30IyPEupG5x8rOAFCe6BP1sDJoiRG5FBOf7C4676UJRZddS96p8JAEVxWu91YJb2R6dO4KdpzX4IFZuhzWtQUvma1YQQnmDicAl5KLu/YPvT//zjn9gk7lu+deq4Q1JfloeTWGD9xM5q0pGn93tsDPjPKNF//eSpjcMur1NGDeTgUusx+6/eet0u4ZFO9dovuD2zZOqM/F0JO1NnEJRXovw6jmEdrkNjQRLX0Aph28fuPTHiIjRewlDbmqiVaiuojaKHqpfaqfYHsNYb9ZGf5ANYuHGYniHDsHWJs/6oP+VbXj6ABUc3KW9hMjF+RAZlbT1nZfSCH58bQQVK0RNZw8gp8wTCiMcM+lUGRaAGQaqahndgTKCWyIAdgON/dXRxwWbirVaFQXIFQFVFPEiUUkHf14KQF7AGeq2n234+NIRfVCR3JFQHbINn8IlGDY6Oi20Am8p/hxL7bx89db6T5CQ7gelWnDWFFNFyM9ICW1lAR61KOy1+hyDjB4XwDK1dFWukv4452dcunrXjvHdIQz7lTAgZmYH7Uh8Hk4tQvw8hwz/n/JISKNiHfH8Xm9FlNnFrkgq3WMXLU3yUrVV3Mbb/N9c/tl+OjtlVnHHJS14rZ4NUMjodTEm7yIidYof/Y9QzI/y+wJPCCBsjtUOH19YJQL99ose+d+minUMvK42e62y9TIft6BBsQHg0McmOHIY6cPFBd0IG/m7BhYrIWXicjphhckhgayqvE1567ovxZfjJZBS3nnLEpnHgkcgjvcrzY0bfSf4wz5ELU/gbak57yXe1SiNmusuCyYH08uan/b7BLBGUvNsYUbmaXKKMkSnOBdX4rQJqnrPxdSeasAWH4Pnl/i347wnPU6RmtjF+klQ+WIzZ39z6wj7FUVZMPkTpXPVnpqGZNiqGHwNNzp4aAU4+ZnEptvw44PDKW0cpJTB0eRSCcJWYeT2G+i1z4nK+FFC80zdu3JDWB32n2VEuKKMM+Hn6aYZJcJ5fDIotN/xlxL9x8oR9HyolbwSTTBabWKW4w6BCA9Pnqav8W2nz8BSDMcqsewMnzVMMtnbOcpHOVeX6IHoiBFezC7nWQjW7mhqtvamFHQ7LHCGwIHMVqGyw9lXeQdlEMxHIqVWUho1ioKGzba4/uG+f4bnv88ERu47foV/1D9p/vHHD3vmCoy9Ybz9ka90Mg03S4FradordOn9x7bL9xaVz1ocyvYrKaTWV6QbuNXxFG2K0ZQrsEXX/iPXy3392wx7QN6sOiYJ2kMzNX9smLeJEzTbRDRYw6dXjdiafjQnFCPQKqYOHhyjfIsuIceD70eyi/Yc791GdbSArEAdBDiTcoqDk5z/k6vTacoTG8qCOM1XkH1iTpeQSaovaINZ+CkQeYvJ9By7r/adPbUKSHNL4rEiSCZ4zkuAuiRpMCFxewQYKJyMATsqf1Lt9m8nkJd6gwqKmhwwS3fezTef/GBzj9LBZG8RMaoDBuwhyCjE8FdotW82Qarx+nasR65KzJ6jDmx2d9pV2PHAj+QwtzTOdsECZ70Ml/s/rn+LLloN8ilFYszl3HeTYLfiZWO+cW04QsxzH1hcwtv49qPF3cS/ZU1VpvyLPH2AEff1Rvy3gDHkdih7M7KrhFmjkd7eUQVDKYCmlhVXsePgmuxv+9ff+wC7SZk85ttWFzzXgRD00kCTAeYJTr589fGqfQh1vT8/gIFp60mKoqmjyVpBNsRC3ECwqpEyt2rVGUruEWKJA3DKIYUiBTSOTz4X6Wnut96Rd6mi1i2yrqwI2ynXngBNDJwfXeB9kI/tfskaeQA94nR0ds1jpxICrvEFoopHFjaeeJE+HYCUtn0RFHCVWBwJ2sZ3vfFO9/Wu84V/o63PmlUosNzM/RGD1M3Z4fM6RFCNMBBFUSTruwlPQdKbuIngJ8mqczmypBOGb6OKLTNCvw0l9s++kncHHkrgWwVXyhL+8ecc+px038QG8RJ0W2BYWhN3HhsrQpKKtiFVMHF1lpXYKd6GXUY/9yysXneO54BAM5bJ7HukCXuhFqOm4nv1K8TOOx2PNdrqPIim8yTF0j3GaJAOCFcBayAyuPY5BUMPC99tLkSR9iRn0MVRigVPQWjDF6GWAadCFgzpLnSFhz5utTVb67a/Zzx/026+eDHPaFQ6bmbWd7pP3/lt942ZfzT38l1vOTgbs1b5u++bJ43YKodMx9uhV0pZXWxrdurYQO88P2Ve6Usw6V210+aU5AdqkPIP2Yb/JgNQm8HWcdIkb3A+KmqEFZE70cI7PShHfN18+Z6+d7oXl5fwXfOcOYvw9wHHozkEqZat8DT5xIhKWiNIIoRhP5AXiUr7Qp5DyW9iv2NZQb6+3t9tbeJc7wQSktaeQUz2w1/BSzwheS1Dezx4/tVEKnIJT0REMBbStInUAaagyIJdVBvsgyL2CUv+PmKnO9yk+QCCVM8gk/skAm5jZdSQOoVgwQ3WxW5BgSN2mKUBygSSNnodK38OCpxpqeq2rK4ANH6t4HSZ1Ey7jDlQ/Rv2TwKqCdGk057oLBICvjOM1YtagvsMQlxjHZBRQ/9VL54nVlPabEZ6JoJ6t8VdfbTVbntzLmMEEyDLHrqCmcEPZp3I9yIOG9/YgSiAAFYkiAdAiPKyJ0mWnVA6KE1VtgB19k9nzzJULzlHyUyaIuxwSNAfbqPM55NJEk0Id3hJa2WpWQ4e1Ylzd3dhoPTiZEqVuhDrIQ6CQXo3vIM9vNtbbibdfs9eGx5xZ4SiGEdPkKRefbrYlXTPUtgEj/Rq2krUwm3eS12X2mXZh4I7yhBS7DQSi00FMsFJUULaOEqjnd+bsKZtjwtCZoI8YYDN4gphBkLWALal8G41yJomOTfChnpm+paLKGrk2AYcOvON3M6k14b2vnbVrLW1R29SuMNX0OWzBNkBePRcyQItA9BIcotVLfMMafjfKpjq4vnB/9BQE5aFpRNS0DN9BYh398PZ1cH2M4KoSGFQgyZYQau+wVYAmN6XUZFtBHYuhvkg4MvkrD42jUt6VSlLNRCGZSCqf2UYdt285vCaJrMUC38rs32Qc6igKffnMb12aF//nwCyup6CqkpB1BuT8iLVEjEG8wYwtAYEaJsNwAVZBs6HuvbF4cB+8C/5CBQB+KZS3k7VSJ+uAVtZfftZwZZKfQvCXvLjXBCwrmTgdNkanyDnYAgM5hsmcQiWi82rWONV8WwUVqiJPWdMIKcWK+ryU1ucnAwF5CtRvmk5aZNbWdjEZPhRgmVINxa1icInq6swUrTsroQYlvBcND8J+Ay+dJH1RufrpS3nNn2Ny0oFNUdqidaG2Cy/KokUIQxmaBCtgDetoV41rF5SC+lSw7U4SY7XLl76tfXznFpC83xafLnuaMj9HOh3FtG1NAgCl4hONb9+PRIaCah3kFKTRc5C2lOg3MFKXWkz1URAt62fi7MdwYoV1rb7x40Hv/ZjYftW4CcpQUfAzUEUOL2Zg9LAkamEiEhMr2MkD/o2lmM3yIOFhwP0IQQWNdB7cKWwvI/wc7CFuAs5XMdOsBb5+kgm+/Mf5q/F/YATNrqLWLzBljt0Iusj1ayaZQOO7MnzNJEjfKJ3WWiXciErqFzCrPlc/7NIfcNEbsYC6essbMUyKc/lxFZJ7SiJg6z6Tkz5UwlBwiMKz2qWf8lOcgpL6vDyCe4Rww8BXNStP9/Ez/rhOYECoHcpGZaodmmp01c8HtUPl+rrsaJdPmHXdq3qKFwJpbezLU3sUf9Cm+LS6qj41DCoJcXSvoPqrjBUS+HWz4hVURvj77GefRlflV0xiTUYaIz5/5a31va7KS8Ffg6fg7255643iFXTV4WiV3Pg+di/+Ef/si6B+4OxXPz94dgPIft+JEVYImL4AOAKQA5ZmfEBMH6dDBq18ROYapAwelaOefWr/efY103v+RSa3rY71+eqq4CmJr5P/1F/3yzPIYf+/grVvsC9z6+qniS0VvKtTOstMHfYpwue1W1q98yX4dJmsfIT/0D8rgY/LJA5uhDjZr3wZuvosstNkZbPt0afV1f98Ap+nv/r4w159GW78iHL5zj5sRkeY/kAIehBEPao6HawsJJAOgH4O3b30Zw4EnyD8ebqXDlaP8IdZ9z5v3+tZr8OPvqxDfBL+3N0rD4/g6YgXM8B8JcM1OEAbldy3M/zp89y7tvKhEMhXJ7sKe8U/q7yjquOzyjnoe9XHE5wd3/gZxF93JHgBEXuV5TvFX7PTaXzuFgL7lt3e7B+XnX92al+P7PjneX5WWQfJM8hDQAgAcdg8j7I9e9X3MHV6Vn2U17PS7FWP/eIPU8f98jnKd8+9Bj3KSuTyykEgB4GdENAktCcF3Zk8F5ODQA4CLxsCOQR92RDPlZeDwCEgkEPQQwArlzQHgZcNgRyCvmyI58rLQeAQEMgh6CGAlUuag8DLhkAOQV82xHPl5SBwCAjkEPQQwMolzUHgZUMgh6AvG+K58nIQOAQEcgh6CGDlkuYg8LIhkEPQlw3xXHk5CBwCAjkEPQSwcklzEHjZEMgh6MuGeK68HAQOAYEcgh4CWLmkOQi8bAjkEPRlQzxXXg4Ch4BADkEPAaxc0hwEXjYECl/ExteX3YhceTkI/K5C4P8DwUFqbTrD+SgAAAAASUVORK5CYIIA"/>
          <p:cNvSpPr>
            <a:spLocks noChangeAspect="1" noChangeArrowheads="1"/>
          </p:cNvSpPr>
          <p:nvPr/>
        </p:nvSpPr>
        <p:spPr bwMode="auto">
          <a:xfrm>
            <a:off x="8713611" y="4204688"/>
            <a:ext cx="1181100" cy="5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864666" y="3636073"/>
            <a:ext cx="10438871" cy="848750"/>
          </a:xfrm>
        </p:spPr>
        <p:txBody>
          <a:bodyPr/>
          <a:lstStyle/>
          <a:p>
            <a:endParaRPr lang="en-US" i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en-US" sz="2000" i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en-GB" altLang="de-DE" sz="1800" b="1" dirty="0" err="1" smtClean="0">
                <a:solidFill>
                  <a:schemeClr val="bg1"/>
                </a:solidFill>
              </a:rPr>
              <a:t>Vertiefungsrichtungsleiter</a:t>
            </a:r>
            <a:r>
              <a:rPr lang="en-GB" altLang="de-DE" sz="1800" b="1" dirty="0" smtClean="0">
                <a:solidFill>
                  <a:schemeClr val="bg1"/>
                </a:solidFill>
              </a:rPr>
              <a:t>: </a:t>
            </a:r>
            <a:r>
              <a:rPr lang="en-GB" altLang="de-DE" sz="1800" b="1" dirty="0" err="1" smtClean="0">
                <a:solidFill>
                  <a:schemeClr val="bg1"/>
                </a:solidFill>
              </a:rPr>
              <a:t>Prof.</a:t>
            </a:r>
            <a:r>
              <a:rPr lang="en-GB" altLang="de-DE" sz="1800" b="1" dirty="0" smtClean="0">
                <a:solidFill>
                  <a:schemeClr val="bg1"/>
                </a:solidFill>
              </a:rPr>
              <a:t> Michael </a:t>
            </a:r>
            <a:r>
              <a:rPr lang="en-GB" altLang="de-DE" sz="1800" b="1" dirty="0" err="1" smtClean="0">
                <a:solidFill>
                  <a:schemeClr val="bg1"/>
                </a:solidFill>
              </a:rPr>
              <a:t>Kaliske</a:t>
            </a:r>
            <a:endParaRPr lang="en-GB" altLang="de-DE" sz="1800" b="1" dirty="0">
              <a:solidFill>
                <a:schemeClr val="bg1"/>
              </a:solidFill>
            </a:endParaRPr>
          </a:p>
          <a:p>
            <a:endParaRPr lang="en-US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722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MLMovie_schneller_ko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817" y="1629767"/>
            <a:ext cx="5926471" cy="4452261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757382" y="543045"/>
            <a:ext cx="5425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800" b="1" dirty="0">
                <a:solidFill>
                  <a:srgbClr val="002060"/>
                </a:solidFill>
              </a:rPr>
              <a:t> </a:t>
            </a:r>
            <a:r>
              <a:rPr lang="en-US" altLang="de-DE" sz="1800" b="1" dirty="0" err="1" smtClean="0">
                <a:solidFill>
                  <a:srgbClr val="002060"/>
                </a:solidFill>
              </a:rPr>
              <a:t>Numerische</a:t>
            </a:r>
            <a:r>
              <a:rPr lang="en-US" altLang="de-DE" sz="1800" b="1" dirty="0" smtClean="0">
                <a:solidFill>
                  <a:srgbClr val="002060"/>
                </a:solidFill>
              </a:rPr>
              <a:t> </a:t>
            </a:r>
            <a:r>
              <a:rPr lang="en-US" altLang="de-DE" sz="1800" b="1" dirty="0" err="1" smtClean="0">
                <a:solidFill>
                  <a:srgbClr val="002060"/>
                </a:solidFill>
              </a:rPr>
              <a:t>Versuche</a:t>
            </a:r>
            <a:r>
              <a:rPr lang="en-US" altLang="de-DE" sz="1800" b="1" dirty="0" smtClean="0">
                <a:solidFill>
                  <a:srgbClr val="002060"/>
                </a:solidFill>
              </a:rPr>
              <a:t> am </a:t>
            </a:r>
            <a:r>
              <a:rPr lang="en-US" altLang="de-DE" sz="1800" b="1" dirty="0" err="1" smtClean="0">
                <a:solidFill>
                  <a:srgbClr val="002060"/>
                </a:solidFill>
              </a:rPr>
              <a:t>Brettschichtbinder</a:t>
            </a:r>
            <a:endParaRPr lang="de-DE" sz="1800" dirty="0"/>
          </a:p>
        </p:txBody>
      </p:sp>
      <p:pic>
        <p:nvPicPr>
          <p:cNvPr id="11" name="Grafik 9" descr="be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274966"/>
            <a:ext cx="6209828" cy="200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947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57382" y="543045"/>
            <a:ext cx="7922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800" b="1" dirty="0">
                <a:solidFill>
                  <a:srgbClr val="002060"/>
                </a:solidFill>
              </a:rPr>
              <a:t> </a:t>
            </a:r>
            <a:r>
              <a:rPr lang="en-US" altLang="de-DE" sz="1800" b="1" dirty="0" err="1" smtClean="0">
                <a:solidFill>
                  <a:srgbClr val="002060"/>
                </a:solidFill>
              </a:rPr>
              <a:t>Dynamische</a:t>
            </a:r>
            <a:r>
              <a:rPr lang="en-US" altLang="de-DE" sz="1800" b="1" dirty="0" smtClean="0">
                <a:solidFill>
                  <a:srgbClr val="002060"/>
                </a:solidFill>
              </a:rPr>
              <a:t> </a:t>
            </a:r>
            <a:r>
              <a:rPr lang="en-US" altLang="de-DE" sz="1800" b="1" smtClean="0">
                <a:solidFill>
                  <a:srgbClr val="002060"/>
                </a:solidFill>
              </a:rPr>
              <a:t>Antwort </a:t>
            </a:r>
            <a:r>
              <a:rPr lang="en-US" altLang="de-DE" sz="1800" b="1" dirty="0" err="1" smtClean="0">
                <a:solidFill>
                  <a:srgbClr val="002060"/>
                </a:solidFill>
              </a:rPr>
              <a:t>Bürogebäude</a:t>
            </a:r>
            <a:r>
              <a:rPr lang="en-US" altLang="de-DE" sz="1800" b="1" dirty="0" smtClean="0">
                <a:solidFill>
                  <a:srgbClr val="002060"/>
                </a:solidFill>
              </a:rPr>
              <a:t> </a:t>
            </a:r>
            <a:r>
              <a:rPr lang="en-US" altLang="de-DE" sz="1800" b="1" dirty="0" err="1" smtClean="0">
                <a:solidFill>
                  <a:srgbClr val="002060"/>
                </a:solidFill>
              </a:rPr>
              <a:t>unter</a:t>
            </a:r>
            <a:r>
              <a:rPr lang="en-US" altLang="de-DE" sz="1800" b="1" dirty="0" smtClean="0">
                <a:solidFill>
                  <a:srgbClr val="002060"/>
                </a:solidFill>
              </a:rPr>
              <a:t> </a:t>
            </a:r>
            <a:r>
              <a:rPr lang="en-US" altLang="de-DE" sz="1800" b="1" dirty="0" err="1" smtClean="0">
                <a:solidFill>
                  <a:srgbClr val="002060"/>
                </a:solidFill>
              </a:rPr>
              <a:t>Erdbebenbeanspruchung</a:t>
            </a:r>
            <a:endParaRPr lang="de-DE" sz="1800" dirty="0"/>
          </a:p>
        </p:txBody>
      </p:sp>
      <p:sp>
        <p:nvSpPr>
          <p:cNvPr id="4" name="Rechteck 12"/>
          <p:cNvSpPr>
            <a:spLocks noChangeArrowheads="1"/>
          </p:cNvSpPr>
          <p:nvPr/>
        </p:nvSpPr>
        <p:spPr bwMode="auto">
          <a:xfrm>
            <a:off x="3727279" y="1049338"/>
            <a:ext cx="3060700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1750" cap="rnd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5" name="turm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9263" y="1204913"/>
            <a:ext cx="6171787" cy="462482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166310" y="1030288"/>
            <a:ext cx="2582779" cy="858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6639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914669" y="5858694"/>
            <a:ext cx="10081684" cy="21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sz="1200">
                <a:solidFill>
                  <a:schemeClr val="bg1"/>
                </a:solidFill>
              </a:rPr>
              <a:t>Institute for </a:t>
            </a:r>
            <a:r>
              <a:rPr lang="en-US" altLang="de-DE" sz="1200">
                <a:solidFill>
                  <a:schemeClr val="bg1"/>
                </a:solidFill>
              </a:rPr>
              <a:t>Structural</a:t>
            </a:r>
            <a:r>
              <a:rPr lang="de-DE" altLang="de-DE" sz="1200">
                <a:solidFill>
                  <a:schemeClr val="bg1"/>
                </a:solidFill>
              </a:rPr>
              <a:t> Analysis</a:t>
            </a:r>
          </a:p>
        </p:txBody>
      </p:sp>
      <p:sp>
        <p:nvSpPr>
          <p:cNvPr id="44036" name="Rectangle 37"/>
          <p:cNvSpPr>
            <a:spLocks noChangeArrowheads="1"/>
          </p:cNvSpPr>
          <p:nvPr/>
        </p:nvSpPr>
        <p:spPr bwMode="auto">
          <a:xfrm>
            <a:off x="7918190" y="5809481"/>
            <a:ext cx="1954212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de-DE" altLang="de-DE" sz="1200">
                <a:solidFill>
                  <a:schemeClr val="bg1"/>
                </a:solidFill>
              </a:rPr>
              <a:t>18</a:t>
            </a:r>
            <a:endParaRPr lang="en-US" altLang="de-DE" sz="1200">
              <a:solidFill>
                <a:schemeClr val="bg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57382" y="516150"/>
            <a:ext cx="3034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800" b="1" dirty="0">
                <a:solidFill>
                  <a:srgbClr val="002060"/>
                </a:solidFill>
              </a:rPr>
              <a:t> </a:t>
            </a:r>
            <a:r>
              <a:rPr lang="en-US" altLang="de-DE" sz="1800" b="1" dirty="0" err="1" smtClean="0">
                <a:solidFill>
                  <a:srgbClr val="002060"/>
                </a:solidFill>
              </a:rPr>
              <a:t>Numerischer</a:t>
            </a:r>
            <a:r>
              <a:rPr lang="en-US" altLang="de-DE" sz="1800" b="1" dirty="0" smtClean="0">
                <a:solidFill>
                  <a:srgbClr val="002060"/>
                </a:solidFill>
              </a:rPr>
              <a:t> </a:t>
            </a:r>
            <a:r>
              <a:rPr lang="en-US" altLang="de-DE" sz="1800" b="1" dirty="0" err="1" smtClean="0">
                <a:solidFill>
                  <a:srgbClr val="002060"/>
                </a:solidFill>
              </a:rPr>
              <a:t>Crashtest</a:t>
            </a:r>
            <a:r>
              <a:rPr lang="en-US" altLang="de-DE" sz="2000" b="1" dirty="0" smtClean="0">
                <a:solidFill>
                  <a:srgbClr val="002060"/>
                </a:solidFill>
              </a:rPr>
              <a:t> </a:t>
            </a:r>
            <a:r>
              <a:rPr lang="en-US" altLang="de-DE" sz="1800" b="1" dirty="0" smtClean="0">
                <a:solidFill>
                  <a:srgbClr val="002060"/>
                </a:solidFill>
              </a:rPr>
              <a:t> </a:t>
            </a:r>
            <a:endParaRPr lang="en-GB" sz="1800" dirty="0"/>
          </a:p>
        </p:txBody>
      </p:sp>
      <p:pic>
        <p:nvPicPr>
          <p:cNvPr id="3" name="50kmh_1024x76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0651" y="1162237"/>
            <a:ext cx="6460664" cy="48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3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57382" y="543045"/>
            <a:ext cx="5526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800" b="1" dirty="0">
                <a:solidFill>
                  <a:srgbClr val="002060"/>
                </a:solidFill>
              </a:rPr>
              <a:t> </a:t>
            </a:r>
            <a:r>
              <a:rPr lang="de-DE" altLang="de-DE" sz="1800" b="1" dirty="0" smtClean="0">
                <a:solidFill>
                  <a:srgbClr val="002060"/>
                </a:solidFill>
              </a:rPr>
              <a:t>Warum </a:t>
            </a:r>
            <a:r>
              <a:rPr lang="de-DE" altLang="de-DE" sz="1800" b="1" dirty="0" err="1" smtClean="0">
                <a:solidFill>
                  <a:srgbClr val="002060"/>
                </a:solidFill>
              </a:rPr>
              <a:t>Computational</a:t>
            </a:r>
            <a:r>
              <a:rPr lang="de-DE" altLang="de-DE" sz="1800" b="1" dirty="0" smtClean="0">
                <a:solidFill>
                  <a:srgbClr val="002060"/>
                </a:solidFill>
              </a:rPr>
              <a:t> Engineering vertiefen?</a:t>
            </a:r>
            <a:endParaRPr lang="de-DE" sz="1800" dirty="0"/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793343" y="1419509"/>
            <a:ext cx="11123353" cy="443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50000"/>
              </a:spcAft>
            </a:pPr>
            <a:r>
              <a:rPr lang="de-DE" altLang="de-DE" dirty="0" smtClean="0">
                <a:latin typeface="+mn-lt"/>
              </a:rPr>
              <a:t>Motivation</a:t>
            </a:r>
            <a:endParaRPr lang="de-DE" altLang="de-DE" b="0" dirty="0" smtClean="0">
              <a:latin typeface="+mn-lt"/>
            </a:endParaRPr>
          </a:p>
          <a:p>
            <a:pPr>
              <a:spcAft>
                <a:spcPct val="50000"/>
              </a:spcAft>
              <a:buFontTx/>
              <a:buChar char="•"/>
            </a:pPr>
            <a:r>
              <a:rPr lang="de-DE" altLang="de-DE" b="0" dirty="0">
                <a:latin typeface="+mn-lt"/>
              </a:rPr>
              <a:t> </a:t>
            </a:r>
            <a:r>
              <a:rPr lang="de-DE" altLang="de-DE" b="0" dirty="0" smtClean="0">
                <a:latin typeface="+mn-lt"/>
              </a:rPr>
              <a:t>detailliertes </a:t>
            </a:r>
            <a:r>
              <a:rPr lang="de-DE" altLang="de-DE" b="0" dirty="0">
                <a:latin typeface="+mn-lt"/>
              </a:rPr>
              <a:t>Verständnis des Struktur- und </a:t>
            </a:r>
            <a:r>
              <a:rPr lang="de-DE" altLang="de-DE" b="0" dirty="0" smtClean="0">
                <a:latin typeface="+mn-lt"/>
              </a:rPr>
              <a:t>Materialverhaltens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de-DE" altLang="de-DE" b="0" dirty="0" smtClean="0">
                <a:latin typeface="+mn-lt"/>
              </a:rPr>
              <a:t> </a:t>
            </a:r>
            <a:r>
              <a:rPr lang="de-DE" altLang="de-DE" b="0" dirty="0" smtClean="0">
                <a:latin typeface="+mn-lt"/>
              </a:rPr>
              <a:t>Nutzung/Entwicklung </a:t>
            </a:r>
            <a:r>
              <a:rPr lang="de-DE" altLang="de-DE" b="0" dirty="0">
                <a:latin typeface="+mn-lt"/>
              </a:rPr>
              <a:t>von Software-Werkzeugen </a:t>
            </a:r>
            <a:r>
              <a:rPr lang="de-DE" altLang="de-DE" b="0" dirty="0" smtClean="0">
                <a:latin typeface="+mn-lt"/>
              </a:rPr>
              <a:t>für realitätsnahe </a:t>
            </a:r>
            <a:r>
              <a:rPr lang="de-DE" altLang="de-DE" b="0" dirty="0" smtClean="0">
                <a:latin typeface="+mn-lt"/>
              </a:rPr>
              <a:t>Simulation von Strukturen und Prozessen</a:t>
            </a:r>
          </a:p>
          <a:p>
            <a:pPr lvl="1">
              <a:spcAft>
                <a:spcPct val="50000"/>
              </a:spcAft>
              <a:buFont typeface="Symbol" panose="05050102010706020507" pitchFamily="18" charset="2"/>
              <a:buChar char="-"/>
            </a:pPr>
            <a:r>
              <a:rPr lang="de-DE" altLang="de-DE" b="0" dirty="0" smtClean="0">
                <a:latin typeface="+mn-lt"/>
              </a:rPr>
              <a:t>physikalisch und geometrische Nichtlinearitäten</a:t>
            </a:r>
          </a:p>
          <a:p>
            <a:pPr lvl="1">
              <a:spcAft>
                <a:spcPct val="50000"/>
              </a:spcAft>
              <a:buFont typeface="Symbol" panose="05050102010706020507" pitchFamily="18" charset="2"/>
              <a:buChar char="-"/>
            </a:pPr>
            <a:r>
              <a:rPr lang="de-DE" altLang="de-DE" b="0" dirty="0" smtClean="0">
                <a:latin typeface="+mn-lt"/>
              </a:rPr>
              <a:t>Kurzzeitverhalten (Dynamik), Langzeitverhalten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de-DE" altLang="de-DE" b="0" dirty="0">
                <a:latin typeface="+mn-lt"/>
              </a:rPr>
              <a:t> </a:t>
            </a:r>
            <a:r>
              <a:rPr lang="de-DE" altLang="de-DE" b="0" dirty="0" smtClean="0">
                <a:latin typeface="+mn-lt"/>
              </a:rPr>
              <a:t>abwechslungsreiche Aufgaben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de-DE" altLang="de-DE" b="0" dirty="0" smtClean="0">
                <a:latin typeface="+mn-lt"/>
              </a:rPr>
              <a:t> Interdisziplinarität:</a:t>
            </a:r>
            <a:br>
              <a:rPr lang="de-DE" altLang="de-DE" b="0" dirty="0" smtClean="0">
                <a:latin typeface="+mn-lt"/>
              </a:rPr>
            </a:br>
            <a:r>
              <a:rPr lang="de-DE" altLang="de-DE" b="0" dirty="0" smtClean="0">
                <a:latin typeface="+mn-lt"/>
              </a:rPr>
              <a:t>   Statik und Dynamik, Mechanik, Massivbau, Stahlbau, Geotechnik, </a:t>
            </a:r>
            <a:r>
              <a:rPr lang="de-DE" altLang="de-DE" b="0" dirty="0" err="1" smtClean="0">
                <a:latin typeface="+mn-lt"/>
              </a:rPr>
              <a:t>Strassenbau</a:t>
            </a:r>
            <a:r>
              <a:rPr lang="de-DE" altLang="de-DE" b="0" dirty="0" smtClean="0">
                <a:latin typeface="+mn-lt"/>
              </a:rPr>
              <a:t>, Bauinformatik</a:t>
            </a:r>
          </a:p>
          <a:p>
            <a:pPr>
              <a:spcAft>
                <a:spcPct val="50000"/>
              </a:spcAft>
            </a:pPr>
            <a:endParaRPr lang="de-DE" altLang="de-DE" sz="700" b="0" dirty="0">
              <a:latin typeface="+mn-lt"/>
            </a:endParaRPr>
          </a:p>
          <a:p>
            <a:pPr>
              <a:spcAft>
                <a:spcPct val="50000"/>
              </a:spcAft>
            </a:pPr>
            <a:r>
              <a:rPr lang="de-DE" altLang="de-DE" dirty="0" smtClean="0">
                <a:latin typeface="+mn-lt"/>
              </a:rPr>
              <a:t>Inhalte</a:t>
            </a:r>
            <a:endParaRPr lang="de-DE" altLang="de-DE" dirty="0">
              <a:latin typeface="+mn-lt"/>
            </a:endParaRPr>
          </a:p>
          <a:p>
            <a:pPr>
              <a:spcAft>
                <a:spcPct val="50000"/>
              </a:spcAft>
              <a:buFontTx/>
              <a:buChar char="•"/>
            </a:pPr>
            <a:r>
              <a:rPr lang="de-DE" altLang="de-DE" b="0" dirty="0">
                <a:latin typeface="+mn-lt"/>
              </a:rPr>
              <a:t> </a:t>
            </a:r>
            <a:r>
              <a:rPr lang="de-DE" altLang="de-DE" b="0" dirty="0" smtClean="0">
                <a:latin typeface="+mn-lt"/>
              </a:rPr>
              <a:t>mathematische und physikalische Grundlagen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de-DE" altLang="de-DE" b="0" dirty="0">
                <a:latin typeface="+mn-lt"/>
              </a:rPr>
              <a:t> </a:t>
            </a:r>
            <a:r>
              <a:rPr lang="de-DE" altLang="de-DE" b="0" dirty="0" smtClean="0">
                <a:latin typeface="+mn-lt"/>
              </a:rPr>
              <a:t>numerische Lösungsstrategien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de-DE" altLang="de-DE" b="0" dirty="0">
                <a:latin typeface="+mn-lt"/>
              </a:rPr>
              <a:t> </a:t>
            </a:r>
            <a:r>
              <a:rPr lang="de-DE" altLang="de-DE" b="0" dirty="0" smtClean="0">
                <a:latin typeface="+mn-lt"/>
              </a:rPr>
              <a:t>Methodenkompetenz (Auswahl, Anwendung, Adaption)</a:t>
            </a:r>
          </a:p>
        </p:txBody>
      </p:sp>
    </p:spTree>
    <p:extLst>
      <p:ext uri="{BB962C8B-B14F-4D97-AF65-F5344CB8AC3E}">
        <p14:creationId xmlns:p14="http://schemas.microsoft.com/office/powerpoint/2010/main" val="511630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57382" y="543045"/>
            <a:ext cx="4315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800" b="1" dirty="0">
                <a:solidFill>
                  <a:srgbClr val="002060"/>
                </a:solidFill>
              </a:rPr>
              <a:t> </a:t>
            </a:r>
            <a:r>
              <a:rPr lang="de-DE" altLang="de-DE" sz="1800" b="1" dirty="0" smtClean="0">
                <a:solidFill>
                  <a:srgbClr val="002060"/>
                </a:solidFill>
              </a:rPr>
              <a:t>Übersicht der Modulstrukturierung</a:t>
            </a:r>
            <a:endParaRPr lang="de-DE" sz="1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3763" t="19932" r="8151" b="13251"/>
          <a:stretch/>
        </p:blipFill>
        <p:spPr>
          <a:xfrm>
            <a:off x="874713" y="1188311"/>
            <a:ext cx="8796109" cy="471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57382" y="164103"/>
            <a:ext cx="23916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b="1" dirty="0">
                <a:solidFill>
                  <a:srgbClr val="002060"/>
                </a:solidFill>
              </a:rPr>
              <a:t> </a:t>
            </a:r>
            <a:endParaRPr lang="de-DE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17137" y="1306490"/>
            <a:ext cx="7345362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dirty="0" smtClean="0">
                <a:latin typeface="+mn-lt"/>
              </a:rPr>
              <a:t>Katalog CE-1</a:t>
            </a:r>
          </a:p>
          <a:p>
            <a:r>
              <a:rPr lang="de-DE" altLang="de-DE" sz="1400" b="0" dirty="0" smtClean="0">
                <a:latin typeface="+mn-lt"/>
              </a:rPr>
              <a:t>BIW4-01 	Variationsprinzipe/FEM und Tragwerkssicherheit</a:t>
            </a:r>
          </a:p>
          <a:p>
            <a:r>
              <a:rPr lang="de-DE" altLang="de-DE" sz="1400" b="0" dirty="0" smtClean="0">
                <a:latin typeface="+mn-lt"/>
              </a:rPr>
              <a:t>BIW4-02 	Weiterführende Baustatik</a:t>
            </a:r>
          </a:p>
          <a:p>
            <a:r>
              <a:rPr lang="de-DE" altLang="de-DE" sz="1400" b="0" dirty="0" smtClean="0">
                <a:latin typeface="+mn-lt"/>
              </a:rPr>
              <a:t>BIW4-04 	Tragwerke unter extremer Belastung – Wind und Erdbeben</a:t>
            </a:r>
          </a:p>
          <a:p>
            <a:r>
              <a:rPr lang="de-DE" altLang="de-DE" sz="1400" b="0" dirty="0" smtClean="0">
                <a:latin typeface="+mn-lt"/>
              </a:rPr>
              <a:t>BIW4-06 	</a:t>
            </a:r>
            <a:r>
              <a:rPr lang="de-DE" altLang="de-DE" sz="1400" b="0" dirty="0" err="1" smtClean="0">
                <a:latin typeface="+mn-lt"/>
              </a:rPr>
              <a:t>Kontinuumsmechanik</a:t>
            </a:r>
            <a:r>
              <a:rPr lang="de-DE" altLang="de-DE" sz="1400" b="0" dirty="0" smtClean="0">
                <a:latin typeface="+mn-lt"/>
              </a:rPr>
              <a:t> und Materialtheorie mit Anwendungen</a:t>
            </a:r>
          </a:p>
          <a:p>
            <a:r>
              <a:rPr lang="de-DE" altLang="de-DE" sz="1400" b="0" dirty="0" smtClean="0">
                <a:latin typeface="+mn-lt"/>
              </a:rPr>
              <a:t>BIW4-07 	Numerische Methoden der Mechanik und Statik mit Leichtbau</a:t>
            </a:r>
          </a:p>
          <a:p>
            <a:r>
              <a:rPr lang="de-DE" altLang="de-DE" sz="1400" b="0" dirty="0" smtClean="0">
                <a:latin typeface="+mn-lt"/>
              </a:rPr>
              <a:t>BIW4-22 	Kooperatives Konstruieren und numerische Methoden</a:t>
            </a:r>
          </a:p>
          <a:p>
            <a:r>
              <a:rPr lang="de-DE" altLang="de-DE" sz="1400" b="0" dirty="0" smtClean="0">
                <a:latin typeface="+mn-lt"/>
              </a:rPr>
              <a:t>BIW4-62 	Numerische Modelle in der Geotechnik</a:t>
            </a:r>
          </a:p>
          <a:p>
            <a:r>
              <a:rPr lang="de-DE" altLang="de-DE" sz="1400" b="0" dirty="0" smtClean="0">
                <a:latin typeface="+mn-lt"/>
              </a:rPr>
              <a:t>BIW4-64 	</a:t>
            </a:r>
            <a:r>
              <a:rPr lang="de-DE" altLang="de-DE" sz="1400" b="0" dirty="0" err="1" smtClean="0">
                <a:latin typeface="+mn-lt"/>
              </a:rPr>
              <a:t>Computational</a:t>
            </a:r>
            <a:r>
              <a:rPr lang="de-DE" altLang="de-DE" sz="1400" b="0" dirty="0" smtClean="0">
                <a:latin typeface="+mn-lt"/>
              </a:rPr>
              <a:t> Engineering im Glasbau</a:t>
            </a:r>
          </a:p>
          <a:p>
            <a:r>
              <a:rPr lang="de-DE" altLang="de-DE" sz="1400" b="0" dirty="0" smtClean="0">
                <a:latin typeface="+mn-lt"/>
              </a:rPr>
              <a:t>BIW4-65 	</a:t>
            </a:r>
            <a:r>
              <a:rPr lang="de-DE" altLang="de-DE" sz="1400" b="0" dirty="0" err="1" smtClean="0">
                <a:latin typeface="+mn-lt"/>
              </a:rPr>
              <a:t>Computational</a:t>
            </a:r>
            <a:r>
              <a:rPr lang="de-DE" altLang="de-DE" sz="1400" b="0" dirty="0" smtClean="0">
                <a:latin typeface="+mn-lt"/>
              </a:rPr>
              <a:t> Engineering im Massivbau</a:t>
            </a:r>
          </a:p>
          <a:p>
            <a:r>
              <a:rPr lang="de-DE" altLang="de-DE" sz="1400" b="0" dirty="0" smtClean="0">
                <a:latin typeface="+mn-lt"/>
              </a:rPr>
              <a:t>BIW4-68 	Ausgewählte Aspekte zu </a:t>
            </a:r>
            <a:r>
              <a:rPr lang="de-DE" altLang="de-DE" sz="1400" b="0" dirty="0" err="1" smtClean="0">
                <a:latin typeface="+mn-lt"/>
              </a:rPr>
              <a:t>Diskretisierungsverfahren</a:t>
            </a:r>
            <a:r>
              <a:rPr lang="de-DE" altLang="de-DE" sz="1400" b="0" dirty="0" smtClean="0">
                <a:latin typeface="+mn-lt"/>
              </a:rPr>
              <a:t>, CAE</a:t>
            </a:r>
          </a:p>
          <a:p>
            <a:endParaRPr lang="de-DE" altLang="de-DE" sz="1400" b="0" dirty="0" smtClean="0">
              <a:latin typeface="+mn-lt"/>
            </a:endParaRPr>
          </a:p>
          <a:p>
            <a:r>
              <a:rPr lang="de-DE" altLang="de-DE" dirty="0" smtClean="0">
                <a:latin typeface="+mn-lt"/>
              </a:rPr>
              <a:t>Katalog CE-2</a:t>
            </a:r>
          </a:p>
          <a:p>
            <a:r>
              <a:rPr lang="de-DE" altLang="de-DE" sz="1400" b="0" dirty="0" smtClean="0">
                <a:latin typeface="+mn-lt"/>
              </a:rPr>
              <a:t>BIW4-03 	Theorie und Numerik der Schalen</a:t>
            </a:r>
          </a:p>
          <a:p>
            <a:r>
              <a:rPr lang="de-DE" altLang="de-DE" sz="1400" b="0" dirty="0" smtClean="0">
                <a:latin typeface="+mn-lt"/>
              </a:rPr>
              <a:t>BIW4-05 	Dynamik</a:t>
            </a:r>
          </a:p>
          <a:p>
            <a:r>
              <a:rPr lang="de-DE" altLang="de-DE" sz="1400" b="0" dirty="0" smtClean="0">
                <a:latin typeface="+mn-lt"/>
              </a:rPr>
              <a:t>BIW4-33 	Software Systeme</a:t>
            </a:r>
          </a:p>
          <a:p>
            <a:r>
              <a:rPr lang="de-DE" altLang="de-DE" sz="1400" b="0" dirty="0" smtClean="0">
                <a:latin typeface="+mn-lt"/>
              </a:rPr>
              <a:t>BIW4-63 	</a:t>
            </a:r>
            <a:r>
              <a:rPr lang="de-DE" altLang="de-DE" sz="1400" b="0" dirty="0" err="1" smtClean="0">
                <a:latin typeface="+mn-lt"/>
              </a:rPr>
              <a:t>Computational</a:t>
            </a:r>
            <a:r>
              <a:rPr lang="de-DE" altLang="de-DE" sz="1400" b="0" dirty="0" smtClean="0">
                <a:latin typeface="+mn-lt"/>
              </a:rPr>
              <a:t> Fluid </a:t>
            </a:r>
            <a:r>
              <a:rPr lang="de-DE" altLang="de-DE" sz="1400" b="0" dirty="0" err="1" smtClean="0">
                <a:latin typeface="+mn-lt"/>
              </a:rPr>
              <a:t>Mechanics</a:t>
            </a:r>
            <a:endParaRPr lang="de-DE" altLang="de-DE" sz="1400" b="0" dirty="0" smtClean="0">
              <a:latin typeface="+mn-lt"/>
            </a:endParaRPr>
          </a:p>
          <a:p>
            <a:r>
              <a:rPr lang="de-DE" altLang="de-DE" sz="1400" b="0" dirty="0" smtClean="0">
                <a:latin typeface="+mn-lt"/>
              </a:rPr>
              <a:t>BIW4-66 	Numerische Dynamik</a:t>
            </a:r>
          </a:p>
          <a:p>
            <a:r>
              <a:rPr lang="de-DE" altLang="de-DE" sz="1400" b="0" dirty="0" smtClean="0">
                <a:latin typeface="+mn-lt"/>
              </a:rPr>
              <a:t>BIW4-67 	Nichtdeterministische Methoden der Tragwerksanalyse</a:t>
            </a:r>
          </a:p>
          <a:p>
            <a:r>
              <a:rPr lang="de-DE" altLang="de-DE" sz="1400" b="0" dirty="0" smtClean="0">
                <a:latin typeface="+mn-lt"/>
              </a:rPr>
              <a:t>BIW4-69 	Simulation und Überwachung von Ingenieursystemen</a:t>
            </a:r>
          </a:p>
          <a:p>
            <a:r>
              <a:rPr lang="de-DE" altLang="de-DE" sz="1400" b="0" dirty="0" smtClean="0">
                <a:latin typeface="+mn-lt"/>
              </a:rPr>
              <a:t>BIW4-70 	Modellbasiertes Arbeiten</a:t>
            </a:r>
            <a:endParaRPr lang="de-DE" altLang="de-DE" sz="1400" b="0" dirty="0">
              <a:latin typeface="+mn-lt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57382" y="543045"/>
            <a:ext cx="206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800" b="1" dirty="0">
                <a:solidFill>
                  <a:srgbClr val="002060"/>
                </a:solidFill>
              </a:rPr>
              <a:t> </a:t>
            </a:r>
            <a:r>
              <a:rPr lang="de-DE" altLang="de-DE" sz="1800" b="1" dirty="0" smtClean="0">
                <a:solidFill>
                  <a:srgbClr val="002060"/>
                </a:solidFill>
              </a:rPr>
              <a:t>Modul-Kataloge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106356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57382" y="543045"/>
            <a:ext cx="2043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800" b="1" dirty="0">
                <a:solidFill>
                  <a:srgbClr val="002060"/>
                </a:solidFill>
              </a:rPr>
              <a:t> </a:t>
            </a:r>
            <a:r>
              <a:rPr lang="de-DE" altLang="de-DE" sz="1800" b="1" dirty="0" smtClean="0">
                <a:solidFill>
                  <a:srgbClr val="002060"/>
                </a:solidFill>
              </a:rPr>
              <a:t>Tätigkeitsfelder</a:t>
            </a:r>
            <a:endParaRPr lang="de-DE" sz="1800" dirty="0"/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798572" y="1434615"/>
            <a:ext cx="7334059" cy="439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50000"/>
              </a:spcAft>
            </a:pPr>
            <a:r>
              <a:rPr lang="de-DE" altLang="de-DE" dirty="0" smtClean="0">
                <a:latin typeface="+mn-lt"/>
              </a:rPr>
              <a:t>Einsatz </a:t>
            </a:r>
            <a:r>
              <a:rPr lang="de-DE" altLang="de-DE" dirty="0">
                <a:latin typeface="+mn-lt"/>
              </a:rPr>
              <a:t>in allen Bereichen der Ingenieurwissenschaften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de-DE" altLang="de-DE" b="0" dirty="0" smtClean="0">
                <a:latin typeface="+mn-lt"/>
              </a:rPr>
              <a:t> </a:t>
            </a:r>
            <a:r>
              <a:rPr lang="de-DE" altLang="de-DE" b="0" dirty="0">
                <a:latin typeface="+mn-lt"/>
              </a:rPr>
              <a:t>große Flexibilität bei der Berufswahl</a:t>
            </a:r>
            <a:br>
              <a:rPr lang="de-DE" altLang="de-DE" b="0" dirty="0">
                <a:latin typeface="+mn-lt"/>
              </a:rPr>
            </a:br>
            <a:r>
              <a:rPr lang="de-DE" altLang="de-DE" b="0" dirty="0">
                <a:latin typeface="+mn-lt"/>
              </a:rPr>
              <a:t>  </a:t>
            </a:r>
            <a:r>
              <a:rPr lang="de-DE" altLang="de-DE" b="0" dirty="0" smtClean="0">
                <a:latin typeface="+mn-lt"/>
              </a:rPr>
              <a:t>(Bauwesen, Maschinen-, Anlagen- und Fahrzeugbau, Luft- und Raumfahrt)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de-DE" altLang="de-DE" b="0" dirty="0">
                <a:latin typeface="+mn-lt"/>
              </a:rPr>
              <a:t> universitäre und industrielle</a:t>
            </a:r>
            <a:r>
              <a:rPr lang="de-DE" altLang="de-DE" dirty="0">
                <a:latin typeface="+mn-lt"/>
              </a:rPr>
              <a:t> </a:t>
            </a:r>
            <a:r>
              <a:rPr lang="de-DE" altLang="de-DE" b="0" dirty="0">
                <a:latin typeface="+mn-lt"/>
              </a:rPr>
              <a:t>Forschung 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de-DE" altLang="de-DE" b="0" dirty="0" smtClean="0">
                <a:latin typeface="+mn-lt"/>
              </a:rPr>
              <a:t> Entwicklungs- und Berechnungsingenieur</a:t>
            </a:r>
          </a:p>
          <a:p>
            <a:pPr>
              <a:spcAft>
                <a:spcPct val="50000"/>
              </a:spcAft>
              <a:buFontTx/>
              <a:buChar char="•"/>
            </a:pPr>
            <a:endParaRPr lang="de-DE" altLang="de-DE" sz="1050" b="0" dirty="0" smtClean="0">
              <a:latin typeface="+mn-lt"/>
            </a:endParaRPr>
          </a:p>
          <a:p>
            <a:pPr>
              <a:spcAft>
                <a:spcPct val="50000"/>
              </a:spcAft>
              <a:buFontTx/>
              <a:buChar char="•"/>
            </a:pPr>
            <a:endParaRPr lang="de-DE" altLang="de-DE" sz="1050" b="0" dirty="0">
              <a:latin typeface="+mn-lt"/>
            </a:endParaRPr>
          </a:p>
          <a:p>
            <a:pPr>
              <a:spcAft>
                <a:spcPct val="50000"/>
              </a:spcAft>
            </a:pPr>
            <a:r>
              <a:rPr lang="de-DE" altLang="de-DE" dirty="0" smtClean="0">
                <a:latin typeface="+mn-lt"/>
              </a:rPr>
              <a:t>Aussichten</a:t>
            </a:r>
            <a:endParaRPr lang="de-DE" altLang="de-DE" dirty="0">
              <a:latin typeface="+mn-lt"/>
            </a:endParaRPr>
          </a:p>
          <a:p>
            <a:pPr>
              <a:spcAft>
                <a:spcPct val="50000"/>
              </a:spcAft>
              <a:buFontTx/>
              <a:buChar char="•"/>
            </a:pPr>
            <a:r>
              <a:rPr lang="de-DE" altLang="de-DE" dirty="0">
                <a:latin typeface="+mn-lt"/>
              </a:rPr>
              <a:t> </a:t>
            </a:r>
            <a:r>
              <a:rPr lang="de-DE" altLang="de-DE" b="0" dirty="0">
                <a:latin typeface="+mn-lt"/>
              </a:rPr>
              <a:t>Ingenieure mit CE Ausbildung stark nachgefragt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de-DE" altLang="de-DE" b="0" dirty="0">
                <a:latin typeface="+mn-lt"/>
              </a:rPr>
              <a:t> breiter Einsatzbereich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de-DE" altLang="de-DE" b="0" dirty="0" smtClean="0">
                <a:latin typeface="+mn-lt"/>
              </a:rPr>
              <a:t> großes Entwicklungspotential numerischer Struktursimulationen 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de-DE" altLang="de-DE" b="0" dirty="0">
                <a:latin typeface="+mn-lt"/>
              </a:rPr>
              <a:t> zukunftsfeste Ausbildung für zunehmende Digitalisierung</a:t>
            </a:r>
          </a:p>
          <a:p>
            <a:pPr>
              <a:spcAft>
                <a:spcPct val="50000"/>
              </a:spcAft>
              <a:buFontTx/>
              <a:buChar char="•"/>
            </a:pP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1202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" descr="06C2637_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8" y="1853335"/>
            <a:ext cx="2903556" cy="166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inno.blob.core.windows.net/new/dynamic/portal.ch3/groups/B4-Multifunktionalitaet/images/picture_150_150.jpg?ts=3189959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3770209"/>
            <a:ext cx="2777331" cy="176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8761852"/>
              </p:ext>
            </p:extLst>
          </p:nvPr>
        </p:nvGraphicFramePr>
        <p:xfrm>
          <a:off x="8220341" y="3772934"/>
          <a:ext cx="3194198" cy="2039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Photo House" r:id="rId6" imgW="1181538462" imgH="886153846" progId="Photohse.Document">
                  <p:embed/>
                </p:oleObj>
              </mc:Choice>
              <mc:Fallback>
                <p:oleObj name="Photo House" r:id="rId6" imgW="1181538462" imgH="886153846" progId="Photohse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0341" y="3772934"/>
                        <a:ext cx="3194198" cy="20397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575675"/>
              </p:ext>
            </p:extLst>
          </p:nvPr>
        </p:nvGraphicFramePr>
        <p:xfrm>
          <a:off x="2970282" y="695268"/>
          <a:ext cx="5481739" cy="2203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Document" r:id="rId8" imgW="5514975" imgH="2009775" progId="WP11Doc">
                  <p:embed/>
                </p:oleObj>
              </mc:Choice>
              <mc:Fallback>
                <p:oleObj name="Document" r:id="rId8" imgW="5514975" imgH="2009775" progId="WP11Do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0282" y="695268"/>
                        <a:ext cx="5481739" cy="22035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55"/>
          <p:cNvSpPr>
            <a:spLocks noChangeArrowheads="1"/>
          </p:cNvSpPr>
          <p:nvPr/>
        </p:nvSpPr>
        <p:spPr bwMode="auto">
          <a:xfrm>
            <a:off x="10675957" y="5595069"/>
            <a:ext cx="7841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GB" altLang="de-DE" sz="900" dirty="0" smtClean="0">
                <a:solidFill>
                  <a:srgbClr val="7F7F7F"/>
                </a:solidFill>
                <a:latin typeface="+mj-lt"/>
              </a:rPr>
              <a:t>source</a:t>
            </a:r>
            <a:r>
              <a:rPr lang="de-DE" altLang="de-DE" sz="900" dirty="0" smtClean="0">
                <a:solidFill>
                  <a:srgbClr val="7F7F7F"/>
                </a:solidFill>
                <a:latin typeface="+mj-lt"/>
              </a:rPr>
              <a:t>: </a:t>
            </a:r>
            <a:r>
              <a:rPr lang="de-DE" altLang="de-DE" sz="900" dirty="0">
                <a:solidFill>
                  <a:srgbClr val="7F7F7F"/>
                </a:solidFill>
                <a:latin typeface="+mj-lt"/>
              </a:rPr>
              <a:t>ISD</a:t>
            </a:r>
          </a:p>
        </p:txBody>
      </p:sp>
      <p:sp>
        <p:nvSpPr>
          <p:cNvPr id="11" name="Rechteck 55"/>
          <p:cNvSpPr>
            <a:spLocks noChangeArrowheads="1"/>
          </p:cNvSpPr>
          <p:nvPr/>
        </p:nvSpPr>
        <p:spPr bwMode="auto">
          <a:xfrm>
            <a:off x="7680644" y="2667949"/>
            <a:ext cx="79541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GB" altLang="de-DE" sz="900" dirty="0" smtClean="0">
                <a:solidFill>
                  <a:srgbClr val="7F7F7F"/>
                </a:solidFill>
                <a:latin typeface="+mn-lt"/>
              </a:rPr>
              <a:t>source</a:t>
            </a:r>
            <a:r>
              <a:rPr lang="de-DE" altLang="de-DE" sz="900" dirty="0" smtClean="0">
                <a:solidFill>
                  <a:srgbClr val="7F7F7F"/>
                </a:solidFill>
                <a:latin typeface="+mn-lt"/>
              </a:rPr>
              <a:t>: </a:t>
            </a:r>
            <a:r>
              <a:rPr lang="de-DE" altLang="de-DE" sz="900" dirty="0">
                <a:solidFill>
                  <a:srgbClr val="7F7F7F"/>
                </a:solidFill>
                <a:latin typeface="+mn-lt"/>
              </a:rPr>
              <a:t>WG</a:t>
            </a:r>
          </a:p>
        </p:txBody>
      </p:sp>
      <p:sp>
        <p:nvSpPr>
          <p:cNvPr id="12" name="Rechteck 55"/>
          <p:cNvSpPr>
            <a:spLocks noChangeArrowheads="1"/>
          </p:cNvSpPr>
          <p:nvPr/>
        </p:nvSpPr>
        <p:spPr bwMode="auto">
          <a:xfrm>
            <a:off x="2801343" y="3294958"/>
            <a:ext cx="9829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>
                <a:solidFill>
                  <a:srgbClr val="001D4B"/>
                </a:solidFill>
                <a:latin typeface="Verdana" panose="020B0604030504040204" pitchFamily="34" charset="0"/>
              </a:defRPr>
            </a:lvl1pPr>
            <a:lvl2pPr marL="742950" indent="-285750">
              <a:defRPr sz="4000" b="1">
                <a:solidFill>
                  <a:srgbClr val="001D4B"/>
                </a:solidFill>
                <a:latin typeface="Verdana" panose="020B0604030504040204" pitchFamily="34" charset="0"/>
              </a:defRPr>
            </a:lvl2pPr>
            <a:lvl3pPr marL="1143000" indent="-228600">
              <a:defRPr sz="4000" b="1">
                <a:solidFill>
                  <a:srgbClr val="001D4B"/>
                </a:solidFill>
                <a:latin typeface="Verdana" panose="020B0604030504040204" pitchFamily="34" charset="0"/>
              </a:defRPr>
            </a:lvl3pPr>
            <a:lvl4pPr marL="1600200" indent="-228600">
              <a:defRPr sz="4000" b="1">
                <a:solidFill>
                  <a:srgbClr val="001D4B"/>
                </a:solidFill>
                <a:latin typeface="Verdana" panose="020B0604030504040204" pitchFamily="34" charset="0"/>
              </a:defRPr>
            </a:lvl4pPr>
            <a:lvl5pPr marL="2057400" indent="-228600">
              <a:defRPr sz="4000" b="1">
                <a:solidFill>
                  <a:srgbClr val="001D4B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1D4B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1D4B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1D4B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1D4B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de-DE" sz="9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source</a:t>
            </a:r>
            <a:r>
              <a:rPr lang="de-DE" altLang="de-DE" sz="9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: SCALE</a:t>
            </a:r>
          </a:p>
        </p:txBody>
      </p:sp>
      <p:sp>
        <p:nvSpPr>
          <p:cNvPr id="13" name="Rechteck 55"/>
          <p:cNvSpPr>
            <a:spLocks noChangeArrowheads="1"/>
          </p:cNvSpPr>
          <p:nvPr/>
        </p:nvSpPr>
        <p:spPr bwMode="auto">
          <a:xfrm>
            <a:off x="4717912" y="5322224"/>
            <a:ext cx="72006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GB" altLang="de-DE" sz="900" dirty="0" smtClean="0">
                <a:solidFill>
                  <a:srgbClr val="7F7F7F"/>
                </a:solidFill>
                <a:latin typeface="+mj-lt"/>
              </a:rPr>
              <a:t>source</a:t>
            </a:r>
            <a:r>
              <a:rPr lang="de-DE" altLang="de-DE" sz="900" dirty="0" smtClean="0">
                <a:solidFill>
                  <a:srgbClr val="7F7F7F"/>
                </a:solidFill>
                <a:latin typeface="+mj-lt"/>
              </a:rPr>
              <a:t>: </a:t>
            </a:r>
            <a:r>
              <a:rPr lang="de-DE" altLang="de-DE" sz="900" dirty="0">
                <a:solidFill>
                  <a:srgbClr val="7F7F7F"/>
                </a:solidFill>
                <a:latin typeface="+mj-lt"/>
              </a:rPr>
              <a:t>C</a:t>
            </a:r>
            <a:r>
              <a:rPr lang="de-DE" altLang="de-DE" sz="900" baseline="30000" dirty="0">
                <a:solidFill>
                  <a:srgbClr val="7F7F7F"/>
                </a:solidFill>
                <a:latin typeface="+mj-lt"/>
              </a:rPr>
              <a:t>3</a:t>
            </a:r>
          </a:p>
        </p:txBody>
      </p:sp>
      <p:sp>
        <p:nvSpPr>
          <p:cNvPr id="14" name="Inhaltsplatzhalter 9"/>
          <p:cNvSpPr txBox="1">
            <a:spLocks/>
          </p:cNvSpPr>
          <p:nvPr/>
        </p:nvSpPr>
        <p:spPr>
          <a:xfrm>
            <a:off x="815719" y="755295"/>
            <a:ext cx="9691689" cy="338400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 smtClean="0">
                <a:solidFill>
                  <a:schemeClr val="bg1"/>
                </a:solidFill>
              </a:rPr>
              <a:t>Computational Engineering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8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874713" y="2006297"/>
            <a:ext cx="10438873" cy="828676"/>
          </a:xfrm>
        </p:spPr>
        <p:txBody>
          <a:bodyPr/>
          <a:lstStyle/>
          <a:p>
            <a:r>
              <a:rPr lang="de-DE" dirty="0" smtClean="0"/>
              <a:t>Fakultät Bauingenieurwesen, Institut für Statik und Dynamik der Tragwerke</a:t>
            </a:r>
            <a:endParaRPr lang="en-US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74713" y="2511165"/>
            <a:ext cx="10438873" cy="972108"/>
          </a:xfrm>
        </p:spPr>
        <p:txBody>
          <a:bodyPr/>
          <a:lstStyle/>
          <a:p>
            <a:r>
              <a:rPr lang="en-US" altLang="de-DE" dirty="0" err="1" smtClean="0"/>
              <a:t>Vertiefung</a:t>
            </a:r>
            <a:r>
              <a:rPr lang="en-US" altLang="de-DE" dirty="0" smtClean="0"/>
              <a:t/>
            </a:r>
            <a:br>
              <a:rPr lang="en-US" altLang="de-DE" dirty="0" smtClean="0"/>
            </a:br>
            <a:r>
              <a:rPr lang="en-US" altLang="de-DE" dirty="0" smtClean="0"/>
              <a:t>Computational Engineering – CE</a:t>
            </a:r>
            <a:r>
              <a:rPr lang="en-US" altLang="de-DE" sz="4000" baseline="30000" dirty="0" smtClean="0"/>
              <a:t>²</a:t>
            </a:r>
            <a:r>
              <a:rPr lang="en-US" altLang="de-DE" dirty="0" smtClean="0"/>
              <a:t> </a:t>
            </a:r>
            <a:endParaRPr lang="en-GB" dirty="0"/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6" y="6024961"/>
            <a:ext cx="1495715" cy="534362"/>
          </a:xfrm>
          <a:prstGeom prst="rect">
            <a:avLst/>
          </a:prstGeom>
        </p:spPr>
      </p:pic>
      <p:sp>
        <p:nvSpPr>
          <p:cNvPr id="42" name="AutoShape 4" descr="data:image/png;base64,iVBORw0KGgoAAAANSUhEUgAAAOgAAAB0CAYAAACPDX5AAAAAAXNSR0IArs4c6QAAAdVpVFh0WE1MOmNvbS5hZG9iZS54bXAAAAAAADx4OnhtcG1ldGEgeG1sbnM6eD0iYWRvYmU6bnM6bWV0YS8iIHg6eG1wdGs9IlhNUCBDb3JlIDUuNC4wIj4KICAgPHJkZjpSREYgeG1sbnM6cmRmPSJodHRwOi8vd3d3LnczLm9yZy8xOTk5LzAyLzIyLXJkZi1zeW50YXgtbnMjIj4KICAgICAgPHJkZjpEZXNjcmlwdGlvbiByZGY6YWJvdXQ9IiIKICAgICAgICAgICAgeG1sbnM6dGlmZj0iaHR0cDovL25zLmFkb2JlLmNvbS90aWZmLzEuMC8iPgogICAgICAgICA8dGlmZjpDb21wcmVzc2lvbj4xPC90aWZmOkNvbXByZXNzaW9uPgogICAgICAgICA8dGlmZjpQaG90b21ldHJpY0ludGVycHJldGF0aW9uPjI8L3RpZmY6UGhvdG9tZXRyaWNJbnRlcnByZXRhdGlvbj4KICAgICAgICAgPHRpZmY6T3JpZW50YXRpb24+MTwvdGlmZjpPcmllbnRhdGlvbj4KICAgICAgPC9yZGY6RGVzY3JpcHRpb24+CiAgIDwvcmRmOlJERj4KPC94OnhtcG1ldGE+Cjl0tmoAAEAASURBVHgB7b1Xd2RJkudn0FprkQAyE0itq2tKtpgW2zPTPbMzc3Z2ybMPe7g8/BB84Dl85QsPefaF+0IekktyODs9Ymd7q3tbVVd3iSyVolIjM6G1jkAAAQQiwN/fb3jgIiASyELmdDfDMwP3Xr9+XZi7uZmbmZvnpVKpTcuFHAReOgRS6RLz09fs5/0qtD1tXl6ebW5uWt5mnhn/NaLz0qN6Y90swU+Pm3yW4rdpKSvIp1wl50V+oVlRMfcF3BOnePdzVUhn5O63/wnKTaYjfTvIX3WhTocP29ul7/PIbO8aHL6E3Bc5CBwQAtmDMft572w2N5MgANiUDkI8hw+M5KXFVYssr1l8dcWWo6tcV201vm7JjQ0rKigCEYusoDAPpE1agrjkRtLFlZYVW0lJsVVVl1tpWZlVVZVadXVZkK/KeR588xU88HU7DIJJJ4egBwZfLuFvGARASJGX+bm4jQxP2OL8ksVBRssXBcu3iooKq6wst4rKaodfxSWFVlFeZkVFBbYW37DV1ThImgBJUxZbWeF51VaIs1QSSloI4hZYdVWVNbfUWVtntWu8iDQJyG+LYr4oqOQQ9EVBNpfvi4VAGjHX4im7fasfBF2G+pW6X8FmgVXWloOgUMkklFSIuBKF7RVSbYLQSdtM8795xOSRHoy24uJiKy4pgboWWTKxwXdJiy1HLbm5YYUF+VbfUGGnzvZBVdOscbqFmiCei5s9AIRyCHoAIOWS/IZBAITQgnI5mrD33rtjw0NjIGaJ1dXWWjK5bguLCyBZviVTG1ZeWs513a05q6CmebC22ZyqWOW1eALquebeFRQU2noiQSGgcyqf9WmRRaMRW42t2vET3fbmW1+xtvbiIB9llslwO3t6FFDLIehRQDGXx4uHgJCSsLaWtPnZqD0dGrLRwRkbGZlhzVhrDfU1sLHl1tRQx3OVo4R5BXlWUSJqtwlLKyEQTGkGmYL8gr95IPamra9vclVMnq0l9Jx0iLsUiVDmkkWWojY7P2slpfnWADVta22y3lMnrL6+wgpEhHfNOyjhef/mEPR5IZf77uVAAMSURHZ9LWVjYwt27+59m52Zt1KEOeXlFVC0E9bRXm8lZfkgCQgIpkg6K2muWE8vX2XJ6JDP4bn+CJncQ9AMPbJkDRAYZNOzkFl5iDVOgblC4vn5NXv4sN8KCwtsamoKQdOaNTY22rkLZ6ytrY6JIcj2qFjeHIIG/ZP7+5sIAZBjfW3ThoYnbXBwzOZmItba3G7He45ZfWO+LSxs2uLSnB071uHY2Eg0aosLUeIRFCHoWUXoE0PoswmGx+Jxi8VWrMChHsgr5KPNQsRgOZqyIljZsrIStxYtANFLykussrzKKqorrLqywmprqslXgqV16+lu4fsNiy5v2sDjIZuembaa+lK7evW8NTVVOnXNUYA0h6BHAcVcHntAYO81mRt4ITKz7TlN2eKrKet/NGqDA2MgTqmdPHkS9UcpbK7BbkZYe47a08EBKFwe69EIwpyUVVfA3kLGCvI3nG5TKFiMJLYAIY/Dxj1qKnR1ekvySiVStg7F3NwstA0UqEuRmG0kU1DNPNamKauvqbHm5iZHOZubm51UWBPByNCgJTbj9pVXz1lLS5Wj6NvatWfZe7/IIejesMm9+dIQ2BtB981an4Gkw8Nzduf2IA95Vg31WoOdnJqatJm5RUuhFilFaluIXrMEnWUBLKd0msUIeKoqq1CtFFhjU5NVVhVYGWtGCYd8EMUUBfXXTLxK4p2kvlNTUVtlvbscjUF541ZUWupY59jyimNr15gl4lDlDVQ0pehV6xsa0JvW2MTkGAKkBvv6Ny4xqWD5oLBVdPB8iL85BD0EsHJJXwIEQBAJahYXVu3zT/utv38UKoZENQ/kQ4dZW1Nu5ZVl6CYrrK6+3ukoKyuLLB+9JhZxFl2UJDYPoVChW0MWFec7XeYa5kRal2rt6BCGxaXwRn830HnqXt8JIcQSb2zwg2pupvKsFOQsrcjnHdQVyXAqkbRIZN3mFxYsshh1+tPF+agtReO2ML9oZehZr75y0bq7m6yrs96KS9NlPgf4cgj6HEDLffICIABiimpOTi3Yk0djCISmbXxsHvVJuXUea7e6ukqoFL+6ciurKHAIWAhSSiXC/0xIwIJKICTuObYcdwYI0mtuQF2l+yxkbQmzS1H6RyLKTAkR89CROqkQ0l4yLC0rclRWGascWQWGgyaRjfUNkDjJBLKB9RIIO78C4q7Y0NC4TU3PsG4ttO7jbdbX242hQy1UvTSYHDQbHDDkEPSAgMolex4IHJDFBUngFu3hg0FY2n6LRJcwBqhmgFc7NvVEbzuqk2Jn/SN1hkOWAwzyFFQwCVXN5wMNdAWnBXW8bfDkIoWlBP2FhjrxrbfTdS+y/wTJA2TTO54hwiDqpsVXUvZkcBRDByS+C3NMNOMuQWtri124cMraOuqg4kQdoP4ua+odmn8UlQs5CLxECDC419A/9j8ctAf3BhnkedbXdxwhS71ToyRBMphQKCU2tOgyM8EjSSYCPBGiMCe4q97z29zMd3Fb+0GCD8N/hSt6dsjJ33wmATQqjuLmQ4o1IYgi+1+myCAT96hvUlDUpdgiE0uxNTTVsXatxniiEoo6haVTxO7de0zeJ60VtZDPM5PXPjc5Y/l9gJN79WUgEBrBe5AMlnR254tBu3nznpVXlNuZUyet50QbyFmIdHYT1coSqoyYk97W1VYjGMLQHYQBF2BbU26tmEzKlG8Nw4IN7Gh1TdgKlkFJ1q5C1iSCnBhqF61BhWQK0q2qdtsJ2SaIozVniVO5aGqQAKgEdle2u+XlrEUxByyrQGBEJfQTNVQZMryfm58DKVcdO1tPXWUooeXzDGz76MiUPX06arW1VXbllTNIgWvcROAqs88fUf4cBd0HQLlXXwYCfviL1fX3ofwY2LOzUJa7j1FZtNj5813W0dnAmi9Y8CF7RRBU6YQ28wvLNjYya+VIRotB0sjSqi0jXV2NI01dWbcI9ynIXgIJbBJ+cyMJ5WTdyYLSCkDMOBJgsbeOxXXIqTVoUC1fMz2DU1YAqXZcMOvLQoRNQk4ZMUjwlIcJYQ27XFSHChC1pqrMGTCsUY+yimKQswEkBDklNSZDUf32zjqrw/KorLzcHveP2BBqo1IJvLBAOkjIIehBoJRL80IgMDkx46jQuXO9qCeqQYhgYEuKuob10DoIt4I+dB6p7uOHT6hD0hnEa8dJfBXKuLIMMkLr8oocS1wAiZTRe0VVpatvCRhSjgmgl/gEqK9cRB+Fmro6XOKv7kRdN5yJ3/qa7HGxIgLR1xNrtrC0yMSwiHR4E4pewmRRiuCnwlFsCYpO9vWAuBWO+hZDdUvQv0rAJCSVyqWnpw0hUoyfTAYXrbYOBA2KdOXu9SeHoHtBJhd/RBDwaBHKTuSK3xyClL7TnVDOCidJjS6tO3ZVJnVjoxGbncMGFl2kEES2sSnY1eKiDatpqEKy2+BYyvLyImvvaIbaVkH5sAhi53VRCZQTKiZKJbWHI4kqUOUqZBAjHeewVPVElQLrHMdaKE55UrmImiaQ9M5NL9j45JSzJNLOmYS2qMHSxlZWWUen7IubQ/b4wayVVZVbTU0tFkVl1tJWaQ21ZY5NLsMy6VhPvQ0NrloUQwvb7PDzxlZ1XOW2/8kh6HZ45J5eIgRKisqhQo02NxtzW8aGhkcwEpi3FVjWOGxjAYu8urp6a26tt8b6amtorINSlkHBiq0Qycz6OvpN8KoEXWOCeyGXqJa2mYmSSmVSKCkuWCZkk3JUgp9w0DrPqTOcmiXQiwpjlE8KdrmIcorg0iuPt1vvmeOwtMEkoOy0nzTO+nc5toZB/RxGFEtOxTIzMGxDI1BarJrq6oSsjehFW8mz0GqqG1nnIlU6YMgJiQ4IqFyyI4SAG9xJ++LWoI2OzbLROuKokQwBSjF8r4cadh5rg+1thhpVZ9hFZDZB2I5jCGO0+4RtZYhxC9g+hn2Bo0qy/HGSXJDQWRphqLDNFQnY7QzhQURnZA+Sik2ugApqlSqkdhJa2Gh5YpDZ4K6B9iCbcsIiCarmERhNjM+hy53GXnjVqV2Ki0tRF1VaU2O1U7ec6mvf1YjBTRbpScTd84fscyEHgRcDAT/gMleoUXwlYQMDc/bZZ19gUzsJgm3AprbZxQvnkeI2Y6LHbpUykGU3/o7RqhGrQeuuIJHUKLIkckYH6CTXoXJSucARB6wxD5vESb+RhduOegoZ88FESXGLEFIVlyiVLI8QGklyRJCRg4wZ8hEUOaZdk0A6M3fVveqVjpMfpHX0u1PTURsenLK7dx9gyL+A9VOZtbY22LVXzllXdwNragrZZRWgMh3M+KO25kIOAi8UAm6UMdIWF+P24Qf37M6dByBhOYO10VEtIWhfX5tV1ZY4DwZiXQMElKgGFEKqmkBnuoap3SoGAdrpIpVKDP9DEVQxK1DLKD8ZKCxElpAEgamEFQzZE6QDZTPtc8jNk3BJwiKZ8elOyCgWWsi4CdaVY+Yn9Yr0lrV17DlFFVQHm13E+raMdW4he0zLYFdF9WUQIeosJPeIqy1qCTwzTE8v29Mn47a8vOzWrHMLi1QvYVcun7VLl3qtmjZnkDxTyxyChkCRu33hEAA/Zmbi9tOfvo+gZMxOnzlpF86ftxPHa0CwDXvyeACk27CG5jo2RFeDHMUg4oYtRlfcmlQbpueRfkaRgi4uLqNiiSNAWnbrTodc+bCg7BOVL6ECkEcS3HywfFOCo8JikEgG7wiBQEZRTAX9JcpR3zhILAdicomimSEJgkt9oklCutZEKgFFlncG1pasT2tAWCFvfX0tJoh1jhUXclfDxtbWUjYZz+GKZXRsxlaQNjc21tuJEx3kXWCTkxH7/PObNjo6bl2YMn7jG6+jigFJszjoHAV13ZT78yIg4AaXJyUM8kh0w/7h736OQn/WXnvtK3blSi/sHQhE4RtQRekxP7/x2B7cH2e9V2KlDPZoZJlBPm8xkHRtbcWlL6/A4x7uSyqwbS1FYltShiOwykqoGU7CoMgyICgGucugfqJoQlCnesHIvgAkFsZJaOQsh1Q/h4ApJ/BZZ5dKoHiRkQEGD9pP6tjlTXev9WUMKqjrMmtLeQuMImVe45pXUMz+UaS2dawxW9vQhYpbWMAooZatci12rAtOAfZZiKuwHFnDQOOR3bvz0Frb2uz3v/maVdXwUfDapREMicmFHASOHgJhYYyo0O0bT2xiYtq+/Z3ft4uX2p00VdZA0nOOYA43gxpjGgnuLNvJllBDJKBWsurJB6mKkMieOt1rJ493Qakq2F0CAkuNUsEma2zQi/BkEBrXWw/CfoXslzyrTlvRBQbjSsIqh7Dbvknn4bhg7tdWA9vhZYzx4zgtiy2v2iR1f/J00OamZthyNmkDg5gtQnVrkeBKT5PgXsKiLna41KB2EZJWVpW4vaMN9Y323rsfOlPHV9/odUWH/+SkuGFo5O5fCAQ0qP/fv3zHerq6cLp1Fiq1aTOzKcz8HrLvU94SFmEDY27t2dYhtUqjtbe3wirWOMsgeUNYARHk9UDUsKkJ1UVLJRQxwDJNBiKGeW4dSBPSCKjGKP7QQUip73TlJ0omhA6uupHwCQEQrOriIj/Y7kIkSlV4X6jBeCG2GrPJiXkbHhm38ZFJJLxIp3Fg1oDPpM7OVjvW2Yw/o1bn30guPz/7ZMAmpsftn/7p151gzHMf7sofisuFHAReHASiSxv2g3//Y/uTP/lDBDlxBuSnbvDqvhC37h2dHXbyRBfuS44hMIEqlssiSAgX1Enynlh03dnUyu51OQJCC2nBfHmJr2H3S5nWgyC0nIalsBVyFByyp3/7YqnHYIcGASI61hgjfcPYPgn7LSSM4QhbLLd85yqUwIZXsuOmirJLYallvQRX7da0ei+1C3iKYGgdk8ZFe9I/gOH8MEKiGBxBobU01cNJ9Nrp0ydIs2E3b9y2194858wb9b1CDkEDOOT+viAIaMxr/GMIZD/46/essaED4cjnDPKoM3U7d7YXh1unia9EwJPGI0/x/NXXLURGZGYrFngDoY50FOsIc2YxFJBlj9aOq1qvFpc59YvcbwqZXKBCks5mZ613qqvWq5IYa5+pYfKnvAphsbVpu4pN4g0Ntax1cblJBpLayhO9tsBtCz5zl1/QJuUtlc9SJG6PHg7Y48fD2BZP8lmhW3+ePXOGfNbt0pUe1tQU7TPkwxyL64GRux4JBNysn6FKZMloGx6J2g/+6sfuWIY2WNcLF3vt8uUehDsgi6ikH9R71MDn6a/bkmk0p3/SfYJjTqGSqQLvAoRKTwDbPg4eAuTkW9IqK1VH3+hZpn4yVnD56UWaqgdfHv6vhMRxVEQjwxH74vYjJNojrGNjdg6Y/OEfvIHtMOV6eOQQ9PAAzn1xcAhoMI6MrNrf/OCHuAOJWAe6zj/78++whoRC+YHuB+N+2QprFPB8EIT0xz4+HesuxGUGeDpeSCZkQ1bDjfvv3qhoHh0CihLqfs/qZL/IfnY5hv9k1TX8SgXxi68kUS/N2w/f+SnCp3XrPd1t3//jb0CtfR1zFDQMttz9EUJAlGxwYNb+7m9/wm6OKnvrrdcwKsctyNKsXb12gbVWmu3cZaALmXzIvA5jT/q92MYYUuDlpcDzntaJGyz+tMNlBSP2FDOEjnYQ4xpj/Sh3nAEp9LmDCOSlNWE5qpvitC2h0D8fs0DtWJHgqRh1Tnkl+0S5r0QQVF4e7AV1uWQqGOTlKffemM5XlCkvDFMTUbt/Hz+7RRWw02Yff/yx4y6+85030NsqWU7NstVTubujgYCQh5+MDD775DZrtU37/ve/hVRWO0DMbtyI2AfvX2ftianbsXqklqBDaJCrEplH5UUQIi4sJnAmtpzeshUjf3zdItnVnlAhYxJ/RMtxrmzcTjD6ZWQg8z/5G1J98iUwymBPkK/7S5wQQQ6qFbRClUGg9n6WsWtFCFqCoUMRu1FKWJtWok+VA7NK1qQV6GSl9tEBTfWNNdxjjeQ5gyAzl6eakWkTxaxhkDHwZMKeDAxi6FBv1672Malo/2kKJP3Eens77ezZY+6j3BrUgTD358ggwGgUdXj6ZNZ+/tNfoVZ5zc5fbN+SyKJWePhgAlvcATfYL1w65RyCeeRJIDWVkfv09HygF0UFEwURo1FtzsZ7gg5D0sZstniB/SCdbGPZTO3u85xAqBzDBa1tZfheWSEBFCy1Q840xu/aWBAVm1651FxGQqz1rnbHLCOKTayhUwHFZIyfMmYLQlI7Zti4XVaqH+49K9ipgtfBOrwmSJjUiqf51pYmKyylbIIQVBLoocFxG+EnNY2Ojujqqnfb4zSJxGIJe+ed95kY8u2Pvv81zSov21AhmKUkvnYhM60Ej7m/vxsQkDR0bm7BGrGiOd7btM2ETdY0Z861o1ppspGBKfv1Lx+ARPVWjx/b2dlZG2MXyDKWQ9J9xuNiWVFr6IQx1C5yHl2CGV9TYyUmdVAwd4Yn3t/xblANYlQ6dyTy9gcyMeDzucrMT0IeBXfAr1CFRan+BWijQah7/UA8yHxCeh0oroiqHI9JWryCp3qZG8bYWhaBpRYSz7Ouln42im2wzH9HhxetME8eF6YxotCxh2XWjDqlCTO/EraazS/M8m7TWjuOoQ9tpP6BSaArmGqU4url8pWTSHoHbXWZjd6ceBigt0uR+5ODwNFBQNSrBQqiDdWZEOAAKMJOEUzj8gpK3IDv77/t7F21ZWwDKiaPCkKyBvaCtrV14w+3EiP1GvaEyim1dpzAhiLVEeJp94l2mcjOVlRUwetPg3KJ94QgTR8yAqogwba/opzhICQNouqc2sa5VoGdTlJPbdrepK7zcxsgH/6TFuI2MSWXoZOYNOIsbMFsfHzQijFikOpGxvanz6BKKa5gsmHiUEGh4rRXVftHZexA9i68YBY3DZEcxQyg/f+TvxrUo8ML7IkcswuXT4GkgZd1JxiZWkPFMIWXu34scbCzRfFfonNRMNuTs63ahhooFxSM0NjQCLtYjx5SLkYwDKjFIAAPJg7fPNJlX58B411VNc/8hjJVjpAmhFC61yPHwuAlARYcSax0sWMjE7a0EnETiTYAiGWfx8B/JQZfC1bqEOFjHS129kKftcMK19ejT4VUqm6jeNSfm5nDTedpKyh94VLcHII+o+9/N18zahMcNPTRJ1+w6brVTuKpb5qdLPfuPmRf5FOkl7NQFNxTIiBpbW1mA3MTlFKsoNhDtnrxTyoIuavU1jFtzZIHBVFMuQ4pYk0pSiYDAjmElgRWPoCeGTySZV/5UIjmcX2vfOQnKS5WF4mwPNJvQEnXWJ+K8qeS7JSBNdbZME0N7GmtQ7AEdRfSra5sMhlFceMyha3uHKzxEjrhecclNOFi9OLFk3aOw4F1tOHnn9/GwL7BTp3qgst+4Qi6V1Nz8b/rEJAOdGx0keP6hmBny6z/6QiSy8eOGnZ3d3BCWId1HGtFkKKdKOythGUVFfFBA1sbsLWnUv+0qXvOrfliDhE2WBvKTDCgiPoWdQqkuwAsluMv53xazDSkr1IIzCG/eVKI7oGGkqKug2wrSIdFVuTdQVgrG9s4u1XkbVDr0zzEtNpfqvzWsWbS6dvVUP4mBENitfVPrk3S3LZrjlhkuUqR3e3ycoKN2/JAP4YaasRGxqdR7xZa78lux0FU1ZWyT7QPdU4wUYVA4kGTu+Yg8OUhIJawhO1fIyPTNjI66wQup/rOuKMQunpYZ9VwZD02rMVQjd2CEEvIhs9qFySJ1W8jAQvMiNegFwKtIvlcwQOfjnfQwi0fLNeeTnlIkFBIqpYYrjlX+WlxKgQSwusahCAjIahY8yJMBPVOyC5WW36RUnDoRVSkULtnSuT6kzNf0tRRSFlEmkJ0qY4NVrVUOf/As27lG0lILupfVQ2VbSpnG1oHmwUW7d59zP/6h937i+dPMkEAE1VL3wWVPOK/yjwcPCzCcbn7300IpPt+YSFp1z+4CYKOQcGq3Z7NJjyun7vQCXIymMWRHmJcCGHlm9b5p9WIT5cjI/kaqNNmmtJKi+mw1+WtdHhegBXV0QzarK3o9NjfDn9eFBTANoNATspLIpfWlYU41b1HpQPFlEBqL7FKgJskViF6IG04iLIWs3e1uBBvf/gpSiaKYfmnray4gz2zUbv3oN9tp/vqV69wpb5gu7I62pCd4/Y6Hm1Zudx+oyAgKrTM5uz33r3BhuT7eLPrsDfevOrWiDqId309Yp3EtbaxTmNfZ4YV3GuMZI0ljVbJkGQnr3sdDxFnDRhhx8nqWty5PtF77TqRZ0AF6UrjsK8S4rhjIJztX1Cg7BjEtsqDfDFU0NWHOBlQSIcq737aAF6FZFW7VqpqqsA5kBQ8VlpnZ8F1R/Dtyaq/NDiaMJY4bHhkZJT1bBxVTBMUtc55B/zog9vuTJdXf+9Ve/PtU0dEQX0lfKXSV+G+V0DvaEAu4ncSAvJfq90at7+4h4+hE/b21y5bSyve1hkTVTVFbuvVKFR1lH2gncdETTkoiUFfgqMuhxwaO+nxJGSXQl9HPazJUTW6R50gtsSxf4sLEbc21NEQTlAjYY3s5fhW+TiWlwedli2iKncmMjzQA7R0G+xVtwxl1IMMEhy7jJd5fQG5z0cH6/ajst2kFOMEp4dF7yopcy1nsMiySF4ddB4p9gvybCJCnAlrwCUKMmrr2SKuW2QQ0cC+1mNdne5YxRLybEpKjXTN3nuvyG7dRFjUVHVECJqpRnCjerkfjdVVjQz/glS5v79zEKCzZeI3NDTKgC2zC+x3bG6uZvAHE3VNbbmzd83L0xmbWOxwpmZkaQXdX5x1mQY+6gb5o4VlFfWLRVfxRCBnYKtQnMDMTx7lpbrQJmhhQALshXNFmCNBEa5OONC32JE1sZJsFUOY4xCSNHnyx0mAIXbXYEwGcS5GG8D5r/JXEQSlQCqtRSXcWXPOs+UBIubG8jw+cEWZK0onMDDAVhcErUaiXIcRRT1GE2VwBzoZXERK1lFyjbIA1ZR7FLleaW2tsib8L9UwOfl1NoTcndtyCfXL/Ow856OOHBGLG7Q3wEIHAGYwrkx+bq4SB6DFrv9xmwu/gxCA8NjY0LL9p3d+hMf4Xnv77SsgicY8528ymF3QWOG3xparefwNySInuoQlDsciyAVKIUgltcUCWv7IkjZIY1MLkuh7SUylEy3hJ/tXnbKtszxLWYeWI8ARqhWDkDJq14PWq4EBvMRCCl40lBYyKUYvREhC5M6Z/DEB6LBemffJmkgeBNc4dXsV9ZEcVssDxApWRTLA13MCVju5sebccsp5WLB/tMFJoeUAu4w61zdgs8s5LbIwEtUVcXchmCOCe3ENqHM+/+yhffgRhvTpJF/uki4A9tohJnsGbJpKj+F1bRlSXoxErR4NcxvsTC1ptY/haAr+ctXOfX20ENCacJ1BrA3SPT3tSEQDTmrbMof+F06IpS0vq4CiJKEsOv1rAvPAJbf2c6eHMWacC0vDrSX5NWIy14B3+XocP1dXl4MAuOfEokgqDXnz0xkoPoTHu4877NXhbfgjIrTule5TVHsNybHUJTJLXFyE7cb8bw7WVay11qjzc9gTT+GJAS5ALLaOVCxCEFSN9Np5ud9RAHARAJksxCqfOdttH3z05OjwRMipJfkCvPsQTp/uUdkHU1O2yBqhBKV0Z32dncVT+BlIejuzic528hNIGA65+99uCBTCXlaBQI5ygSkBsoRQhjEYhwotQzGHh+ZsaHgcdi5YTxbD3pZiGljNRN7S1ODcmIgllPeEMiyJamGRq2CdZT4oBBdlTWHEIBVKXNJVSFIh60URa+kvwfH0DJG+CrS7IIaiXUhXU2tfHcKbRF3jKCiSHeljxQ8GKhh5mmetyXozlQw8LBTwXF2D203MEktZp8pud3RsymZnFhxHEI3pjNBVm5qpBVkb7UR3O647y5zhhdf/+okMHHVUthKidiRSXFVdnlpm4N1/iQDgPzzstwdYS8zgu1QHv4laVgOwDs7U+EZvr/1Zb5f1IiGroiKhriNVLvw2Q0AEYH5mDfeZN9ic3W7nOFIw3MFi3RYR8Dx9PGsPHjx1xubJ5DqUsYa1Fw61jrWzLquFXWX9xiQum1tJPEWtnPNpMGcNzkwHFkkgpDjZtCZTeABEfymk1Hda85bhpKsIx9IaX1qjOqqlkU+MTihTXRWCC/pTvUvHycZ2bRVLIVhTnXK2hnRYtrEbG+vkXQgrmyB/nROKZ0GteRHwaFYIXKMENrZaIsu0bxkKugSrPoZ97ugoR0Fg8qdydIr4cU48O3GiHV/A4AKG/6K0rk5MEBNjS/bx9f6jQVBRz2n49HenZu3f/vyXdp8ZL4qeZ52Fe6DwYkZjO3spC+02Gv3Pz5+xP7100S7SsByrG3TK78rfNajjPZnzzUzb229+BYsYBh4DUhLMp0+m7fbtu7ipnHdUph0zv+O9x7Aq6gQp5Wya4eJZVSGLfgFOBfd6ZvAiI3L7PQMtgaSygRBqBW5NFkd5+TgWQ7AkIwVRJX0mR9RCQq1lHZ4Sp5AUuZTElnWro2BgruikDl6q4ExPvRclK4RfF6KrOkLuYhkdwF5riGcQK/1e+bpAOqXVTwLmaDSBddW0TWI9NIK9biwWhT0vstOnjttF/AQ3sBlAalOdh/rJx3d5ZicQjeTz5w/6WMKguwDnf/j1x/aLiUlbZTaLw+rQbHeQjYRjgiwTm1UxG50k4r/49jftv4HUV2YpcpUyF357ISAb2Xk8qkufV9fQwNEG3U6Kef3DJ3YfW9wiJuWenkZ88JzGULwRShQIdDItFgbsEzRa90rikUEsrtaKwgwXR36ipUIwF+EuQUbaTaogJHeBNIrRbhkJccDxQP0TvN3+d6+KbE+lzDNB84EOe5qfj9mjRwM28BQWH5vjdtxxvv7aBXa8FKJieeoEUm997dzRELB1WjE4u2T3pkDOolJbAzmTglI6BNJtEBZkXIclGcPS/9bYhMWxX6xMu5nwaXPX324IaA9mA+d3njt/zj79+AasJW4roQi3b/VbJ/sgr1w7Z2fPNzr2dRum7RjsGtX66cXWywz145XYTg140RiPiO4QJcajk8QiAZaKw2GcsmAgylPfOoIc1UvmgPLM585i8VhEAZIWK14UVYYKwdpQrDE10R/K1fp2q1bkvV8IJZQFVTEwauXs0Mb6i3aq94x9+vl963/w2H4WfR9WvwmWeMm+/rXfhw3+khymwOcEQ4i3biIQmqPKK6wDUmmqGGyQVc2VMgDkOo2PsIi+g1HyXCxmVYXVSHllI/mPH4Ja7gP4Zyb4R2jDEdbp2VkphX7qrb17TIOw50Qt1jtn7T/98Drbp+btzJlu+9M/f8sdb6D3zw5bZahEWeBsgljahymytrq6yfoO30MxNlOzLpUhQBz2Vlu71jlQKQnG6hwXqW6kdxUCC7mktokjG0mQTxEkshIVTREiYJWhIB9GMt53hyhBaErYPaOTtItA1Arute2tpFQG+EihKxi35Cmps1hkGTP4IF2rqPZWjH+TvvIin+1kze1F9tXyXttkWfjB9Ts2ODhrf/xPv4G1FXVirXwkS0D4ZNxCrAQlU7BTKaVnmqxqUWEYX6CxhhRP+qMUDn83f0MQVHXdE6DZDck9PxMComLy93r58hkG8obdufvYTrLmrGFfZwmck2OysgHO2BCyiFUWcskCaJ3f7AxqDHzfBt4W8GLAli/d69CjBEKbZZ7XQGBJcnVGaBlet4rRkyqIIsoBmNaRVawdZRwgxJLnB/nNFZmRcYKEUWvoYDfxkDA5LdNATktjZihinSgE1MZrHcKkvEoQeEpaXY2ws5rzWOoQdDWi5yxmXerYY8rZcyKigdqUvkbdFxZW7fHDQcwUo/bGG5c4AmPapicnYNF7DOXHl0dQTYbaPV8FQNhHAHIyd6hmdI5boGvqCgcei1iP1tDICixHivh2ixkOJ3z599vGiqq9LWKX572q6Juc/f1e6Q8VD0/nQhpq+5Rx2GrsmVUmI6XYK1WoXqSX/517d++4Q4P+yXffZNDN2K1bX2BlNAR712qn+npBVFhMjQEGs4Jci6zDkiaQ9s6hRxwZnuF8TYwZoIqrIOMKLlAS62tIVzeQepY7ZX8NW73kB6i0AmsenHhV4o9I0g9tB5PEVaRT+lTZ0xZBEWUwrziNumDdqcYJWZHaUr7qrfgUyC4bXzdRIOCMSs/JsYFxTv+OYgE1hUD08eMVJgQkxyVyIFaBygQDBEmk0dm2ttdyIngp7+RNQXtZKQOcUBlr8QQnnC2781wWyVN7Wq9ePWOdXa3Wz/a8Dz78hGXBpjW0fEkE9d1ViijreHOzVaNemaVhG4i3UdfS6J1IWggCl0LOTzLr1AJMZyvpuuc36I8fkM9bpb3G8PPm91v4HcQH3z4J+8or56E0qBWqmjhz5RtsPRu3wafD2Ju+ByWrse6uLus+3uTGwdjojD1ggM4hz1hCHaHTw0TZdLp1Pa5Auo93IHiSM65Gp4rREYWa3WWk4I5dOBDrvAcw1Wf79LsIrc6YkexJnvK1jl1aDIwT5ud0ovYk7k3GkdKO2kPqq10xUhl19XQgDGvGGL4GdnwVZ2ljnNsyiQXVKra4jXb56kXOamkBSakA/3tPdbL9rB8OYQUERXq8R3UPHC2YVEL+z7c22ZXWVpsZG7MYG2mT+VBSx0YErRY1zWcGKWSR3gXL8FZ7i5UD2eceyx6Y2Rn4eN+C7Pc+fr/r83yzX377vPPV3bPIHQl25zd8MhXl8/LXfYo/2KsDZbRVLye4gUtqba4HMVG2pytVXc04OddpvSc6UeTD2j0exc3kfXv33dtQtk3Wj8sWxfRPm61leSN3lH2nehA6IaeAW4UIOeGMM0AI1dxJZ9PPZAPnFnqZdeuIhodQdjqePRyzXzGkDfe+VpZJUIgXiBpy54CnpCTVIDDqjKmxOXe8Qz+IePceyNo/4VjicnGYELKWFhnId7NBuwOnYdpbGqoghep073YOj5IhhMKXRlA1RKqrFqRef3btio3jNKk/HoWdKLMEFdJi3UnDWNgXMaO2stv9e+cu2FfxPVO6HyRVu9/SkOnD39L6f9lqa21ZXSVBSwWDl4laSOPxl/vCQiZqWEOdjj3FkX3aq1kFqyrWtxlWs5iJuwknYc1swULuj6wiwjjSmZ9M6GCp3ItkcExjSPlrIBLSl+Bh17/pb30n7ZrGccGZPD3WauJxBUBo0pwyEbg0wQ2oWFe3KRxdoswR+zCIl48lCZASUNs5nIrNL8Sc/rSluRF4aMuaKpGuj68HUdotU+bddTKjPKOq/sv9r7K/XSKr9/C78teffmZfYI0/z1p0HSoqoVE5VhgnWCP84bnT9mcXz1k7ncAxFAcA6P7l/ka89RB89uh4gdXdpxJ6la5b6DZUl9D6MRR7mNtw6RpRMpF7cH8Ywcs6h/WeyiCopLGPHs7YL37xIedpzrJWa8Lu9ISd7DvuvAwonyV0hKNY3sxMzzD4VxyiFBUis8B2t5JzEYrwW6QzQ+VYWmvNMnaTaC8nRj1uMhDbq5DdHUIqJ8AMXu/9NwtIaGQQGImtRVIMhZcwaRkNhCS1kggvYPQvG9wEFhQybKjH2VljY21whGJNsVMHjY7N2/17A1hRDTvLIh2x+Pbb1+wEh/tqQ4Eqq03nQ0PTjl2+dvWyFZdD3I4KQdUm2mERfgPMMB9D4u/NYIvLtqESpGcdSGtf7eqwqyzo60gDLHcAkKjfzqDGK2SPiCD2Jf09WCWyxl66bkeLoC5TCoqhAvnlu+9j9teBJPekQ573P7hn7/7sfWxWG+0aR0BcvnTC+d8Rhd2BQOQhZJcKZXoSCsThvtr9IgscyS6k09R5oXmiuiCqEFMIKzWB9KE6mUxBAiCllyBHKpUASyUoynPqG23uljmfKwyiIhhBpkFA2RQVuB0rgtAG9ZA1kspVGm30Vp7VlXJW3YAUl+MjUMG44MdC+uomLT6anojB2k9iUXWHdizhB/e8ff0br8BxGntFY/bBBx/YxQtnkXZ3OjXLl0bQDE9PRVRpWRXJ97Z+EmCLsorN1qQmflqCb12fl7d2wON7335uM8HVxfM6Pna/D9JpDpDE5/bSrxpcgaI8TRYYNEHwz3tXSe3aDU57f3GIN1lAy3p0GYklnJ1Ztl+99xHHPPQyIOP20Ycf2akzbEV761WEJJK0psvMrqjPcI8qacDL6F4Uegl9p/ZsxqBqomhSiTgzPxBIQVRzA1ZbZ30KIPpWo1VFSrKqzdqFIK6+AzPdOJYkV+NJJn+FuAXVMQ8y7dNZpCXIUErKfMWV1y4huz0+CTARFzEzvWLXP7llD+8/ZPK6YsePd+Px8DZwarYrr5xlQlENn5OC7kAED8xdKqVXGlIeYXXvkx2WxVW5fmHg81C7ffHKW1Rcz77c8JXoTBB49fP5qGv8z8dlEodudrQ99O55bn2TNCw0Xyv4Nqg9muR80FvVORh2W/X19fbp/FV5ikrs1x6fdr9rGIaqj36+H8Wd+clW9QiX5b+bmt2wn/7kI7v78Imdv3zRvvfHl60M+YRPr+/9PbdZQbnop6BUQXBIRmG+z8NXn5eu+snEtIAEcKEOOVwd+aNc3Xsq4HAzyNr99YKncHtc43ZWJfTVAW+VB78IvnRv3BzCu/6HdvLUSbvKUuBUXzPnwvBe9aORHrYHzDlIFszoQQbuflsrtrJSPdSZQk7tdsHRtj3CqmRxYcFOMGNcY0ZSB+8WPBzCWYfL9YiqdL5zfFm6ekou8wmVHw4a5KLk+vkBpjjd66pfuFweXThq5FSmnuBj4u3aoXr7uov7UP3VPgUNJi0NxJH4evs6i5lTvcNhyz4rnEM4xR73IeB7+Po6qT4jUK0BnCtvsjC7jMF7F+oy1SMMM32niUawL28otDWM5vNRJwxgsPDOwym7erbNapFP4IfafevboTZuD8o1nDOPypwo5a16yZpNP9VNz9jA2AZLq3xcXK7OLlgBetVCzPycgQyqG1HaJLpNGRTI27tji/lOGYuFlWPpCra1SeqqLW44J3RraBFkVz/+iDvICL6CT10Oqtdu4yQDUm70bQy/TbIamkWoWoW6KZWMI7FOH5MRau5zIaivT5LGqGD9NAT0E3L4q4DGkRU2yf7QL4ZH7dbIqA3PztoGOqC3X3vDzuDaIdjxTqIDBjU+RbkqRz91Co69LYqCapTF+iSK32lsGVelp0KpPcRAWmM9kjlZGZZGgG7hqPQWBA7VrFmqsAppqamzLhwpN7LbXcJzIYEGvQaOeCJNDuEJwt/r9WGCp5R+EvFtmAOIs3gRmFhcsrH5eYswwGQKOUFb1tWp1CGfdVETa/kWLGGqEJDUs/7pamqyBtiuFkzWaqmIH+h+WaG+3m3A+Dqr74RIvv8ULyGpj9PEKhjPsDtkDCfSd0bH7BYe46dw0lXHCI2cP21/cu2aQzZNEOpztUmTi9o0ySaK+0OT9lls0RbYPjY5MWw/nnhqfY8brJXDhjrRb57pbLMOBmkDCCHYa1AKEVT3sFAnQYSQMkJll7DEmeYAk2mwcWCWoxbYgjYqSSlOAjZJVIYfkfIkXgDZEF7EJvI61pa18NN50odgwaPd18wPIGFgpidpszwfSKIjV5s6i1S+d7Hwg6LlIZWugL2tclZIbW0tGCHUufVnMTr/baoS2ux5FrrMtUEwJitMHxMIwKLoeeedW5jS0gqOYrxolwD4vXu3OcEtSr4ojUPhuRFUHarO8x3rZ3u8LdoYg2uUgTYwM2N3hoZtBHeCKzR81Q0yrDyg4T3UGqcS6RzcvBSqVtCwbRHpByGaZkkh/ggWJj/HmfGDgadQZjx2ox3XAJG1iOxBpFsTYDb4RtOI/gq5JY0oXOOgmxl28FOHAkZBMfF1IOuZlmZ7vafL3urqtGMk1aCTpVQ4eOTMHvjqCIXtqYM4/dV7VpRu8EqY9oTZ/Ob4lD1CwX2bDe6zSwsMQMTyJBRkGINBO1R3GiIKUJCIWh6drMGliQZ3zFbOCDnX2GBv9WCMziG5neyJlCBOSKoOzpNllwvKVSGAd1CfrX5Uf+oXoQ9nGcSD1GkID+hPpufsKRPrEt4xokz/eCuxfAZVK5lPYf/KWWCGWzBX5zm+n6Sv3x8Zt5/euWdPlxYNWREmdbQLaG6UOXsze7oI/PUbxC3nrbvWhwHC6+fP25+0tlg7UlpxN0WUwxKcdSbcV2TdxkG+/oV5u7UwbQ+Wl2w4ziFGlL1OIhnGBPDiQ9UP9yOFWBeUwNtiPmsXmXy/c/K4ncVxQA3xRWgVXD8JCOoTxqz0sHJGLRvyOF4TIpocmfhXmQh0wO5YdBojiwn7DHckG6xnZa/bLnh3chjUsRan863lCEJPWYXv2mYn+98liNQUZnwrTLoSLF2+cg6pdQPr2gLKWeegKU1NrjKqUCYcCEF3DEQG/gJszk1m1UWAtgCgFhlsCzhUGqEij5C2RWHqV2ioOnSFhXYC/ZXYh2JqXQE5X3Wz1F5DOVO/bTdCPg2gCQQCv2A98/69u/YJ0/Uq7EqE2THOThmhocwfCjHTKmA1Xsy7GqiLyl6hztpLmGRGjDHDJvhG1EKAkexuEqCPQiHu8rvX0W5/gEroVXRW6Kd3sHD6yiOq7vcKArl+oiqa/eVx4hGT1+dMXB+xuf0RlCjC4JqF3U+hStDEgtdYK4QDKBJSMtOXy2i7qMTZja5AAeLAM4nmPAGL5rqURkxOTNnDiXE3AK+0t9nXMKU7iWDDDXTKze5ofSd0nQMRb83M2jTS0RkG0jx9OImDq9FIxCaxlV6mblFgJ7ivA6+NfNFoNifnwyqSwyL1jNDP8pAhivMTjnX41e1bdoOlzDRxUSaHBDNJCkGLM6LTzAK082E5gwCV4rtZNvg//PBjm4UyXW5usdPYuVUxU81OztkY6pgn5DdKn84wjobyEjaLIn+JMRYnvyR5b4IVwRTMRMGEG4xZ9mwyVkugjiuxaUsNrll5/WV7k6MmdMi3JgBRaNVEk7kERvqnIDZUFJVoZ6CfgI2JLMo9SxRjirhz6iXD/KXFVY5zuG3XP1rDzI9N2N1C1lYnNZbAahlYCullfNHe1s5ulVpYaqmJtJ2N/nPlwIIzh2oTd3bI7rfs9+45eyBq8+sQrOT/dOMLG52cBDEYLAIU3nzjtChOIx0bCtCSGkxAIEVHaUAU0ZmOitHpOlxVBssZh1K7lS546XsuLC3sBjvU//bzG/buwJAtkEdEA5fBukH50EKS0lg6soPrRUysTnPCVgcuNPRmiVnyMWZZTzC6vg/rNcf3G9RPeatfVgDYOsMoxuw7Mzxs9zhC71+9/pr9EzpU7KNYXj+s9El22O2dqi/kZB+9jTFB/GhwxH5y/4EN4hJjifLXZHUFR7EmMxlVBPgV0qGN63G71MqOe7bkddbUogMkHRlNRCN2G7OyO8B/UlSJwSnh0gK/VbwTjHOe5me4pLzFJPnHZ07ZGxzS00C2QUdvcSoqSvXqJ5//8ae/sHHuY6glFL9GHTSZaAJLuD4UR6L+0v5eMXCCsig9klMmtQXqvgSi/xpK+O+HRtyknUCnlyCf4nxyoo4JgJeirUIi4WbKE3XGjDZLRIiMgah/hx7918OTdmazxDo5PVtlxdFxDmEQPwBGLfCdKLbckWgs6dgEIekG8apjgPfqiWD5lSCCJNS3yD6M4vLyxufMD9fs6+hf6zTxkVJQ8dXh1gX1m3rcsdh64Ac3jteHCofIydQxKGPKHj+atCdPBpyRu0wUF/CrdP36F9QPDoOtY2+8cZXzaWrcOlZrWq17AWEmyL/RwMCg80YoDxI+aIJROBCC+o/8VQgrlnYUgA/StDhm90mALPYTuNCWrYHgZrWtcn0WWVcNi61vsl66R/rbhmE5/gZD4nfZSzqG7dcKe0+T6c9UtlhAzYJ1bA/6MxS9X29hXcngqGYGVxXWqNnMRpc9YA3811DgX42MZdanYoM1UWwwYNaByhqz7hosz//z6/etFc8AXz3W6QZvdkfuVtfsuDgT2g0Q85dPnrD+Yjc9cItQ93U6S4MqGEwSUAAtsLCVkfDnF87bW631dow0NcBWmwq0ftUgfhXK/s7QmP3Hew+hcujkQJA10iXyS6F0KYtS3jpr/rUFBDmXLtp3T510lDS7XnqO0X/jIKJ016sgqAzLU8CB8bUVKDugTsGg8S+EPBJuPZ6Ys7v9j+w6E8+DSihEUZn1dDZYD/bZpViYLaFnvDM6atNwXJBOPqc/lKcGIeXACYK8QJZ2jlP2MpY5dXTsteO91lhbY/1zGM2PD9DnvKMvpXc8VtvItjKccmEYO0P+61oXiCRmoVoSmGri1uw6C+d0D7b6R59+bD1vc8w8ywItbfYKziCB5VmKiVDsrrxFSF2jukvIVFTAYU/ke/nyJTd21C6VNc2SYGBgHP+3U/bZ57esZ6HFzp/vZscLFNIXR1XlUEybtpeX4/bKq5fS1dgOnwMjqMdoVU76ohPw3/8t1vfD7AB/imHvh5hsDULNlkEc37n+6iOCOS0EDpAhz8mUfZwArJ9aEbREeTghBQD5MW4i/p5yZsqrmTEFDFKlASzkrMGa+TymhP/q6gX7LmsCCR3EkIVgYp0M5JMotwsRTKyzJviYhfmCxHQukAmJU9RJXEACqv8xVO9/wRNACQgqEGqlcJDgpYvDsOP/wHrsB2zIfQL7v8rgFcunAe8EV0IGBmoJ66J61tCvI7D6rxEcfAXqL8QU3+F3/avcTerfwaC4wGE7XazH/u/+IRuGRVkGEUQ98Jrj1rHDeCpYYv209GSQPYdtdg03laIWYvkEM000gvQ53Fb+dxx1N46A5ecg0H3WmtN4xIjSl4K9wKt6pnHJfSQ2cA2WfIr5/R2++TVKd1nTFNL3/zIVt7euXLarCFLaYNl0JkmM2fUOZnv/1/VP7BewhbPsBxZHpYV0HhODguq+KQ6MyWajPM9u8d1mM/UswlUKVH65MG495PNae4d97+xZ68CMMAULucYaeCHByWmw6P/rnQc2Avczh6sSBY0JdajyFkcgwjFL234eXbeSR2P2xsyqXQL+ZeShpNKdBsYPopxQaWCvQ4Nleqig4+41SQYImnIS4CKouw5nCg5mUqp86z1dahcu1rPmbLPbNx/hIeER1kFL9nuvnXMnamtdPY1RwkPGhEq5qMOSqkBF6qnvw+HACOoRQR/rvh4q9QaqkosskEdgb0oGRu2vHjyyZfh2kXEhz8FCMGO4tG5E7PxKM2yUtdiQPDbQSUlm23BSdUQBrS5hffZK3wl7vavd6kFOrb9cm7OylA1wV12dHWMA3WTtIwQJt0/JNShTDJJ1rg9Zo90cGrUz+M5RR+6WZ7gIpVGdJQj6fGzcfnH3vg2AnDHqnaReDjmViBBMfCAobHk7E8UffOUSa7BGh5xCqOwOU4za1UQ+b/T12Qdsx1pgTau9kGta1xO0BsN2BmqbtGEkwo9g16+cO+PehdspJG1AzfDW6VO2CuxaoA5/9+kt++XUnJOM6wMhZrqq7nv/R3EbvFziOL51DAUqKOtK70n7F7jb7JVVDRNGFeNAoZpqFbLUmHnlmt396FNb5Lt1t4laq+2tAKhdWeIqlsjvi9Eh9Jds0WLi6mTv5R+e6bOvdx+zM7Le0eSVxGcQbV0FsVrhGm5h2zvPThAJqnYLavsmCBdlQnuMeuNUaaWVNLVZJe1WcOOAGkiKyxyq+YMN29oHyg3luJ1XqrDqSRv0rG1k4jrCUNJJa/KBW4UxfC3S6bFRhGxP0GKAqPHVHjZ2ww2yFKjizJqe4+2ocoTgqsHOcGAEzf60mMq1YPzYoB8vtdZ8b3DIFpHCbAA8t1bZrWddRpolQjXy6VxUKJ5U/pVOXl6ho+RzNPypkFNb2EpQqXRDJb5+9pS1Uaf9GqbS6xEcdWN2WM1ifdKVsr1claE2JBAmzayn7JOBYfseCFrPt9tqrwqS1iO5Ht2EwvUG1P4fHj62u6xlV5iF3TKAjlWafM0w6aDZuoWNBG/3nra3u7usHurk5ux03krm89e9hr2QtI8te99gQtpkm98HCJvi9IlzyaGByLcp2MRVEH8WLkHrTWUXDqpBKd80yjkW96/zWwIJbsEGzgFvrQAVsMFx1wDwQZwGlOpdCPXppL7foN7fv3DOrohS8zKYXILPVN860lw+1ma9TxpteHyCE8NwUE2NRN0UAmoXwFz13AA+EVQnNbCwx9lL9ifnz9j3ek9kXLYKPhoK6mdxzbXcXGnttvv3n9oQ9RIy+rxJkg7E8UUCye40y5xHcDats8tWyzo6j4lf9sP5LIkqgUc+e1Qr4GZqtS0StZaeMSrEgojyVGd+grHqsFuQUKiA7XDtbcXkVwlLnOd8Ms0zFjo6mu0EG9dbkNyWo9YTd6/g+ycNEhe33zh2Cfb8Q+1UYbGQqIKsiwF/Ep7+KX5OU5rJ1YOZ4IvORHATfh+O336vVIJBJVNaJ8KeivEZS8ShREBJ29mkfiiBetQhRPju1Ut2oa7GqvloD7i5zPWulPLrgEx5BsLh+mzVV8KHFQbXXYy3o7CrKQQLCmmYunv98ZRJQ1nS5vuofX6JIOtzbRqg09eZNrW203Df1nYNJqjFWTrzW2f7rJWyHOXfqgLpt/LXvXJRbWto/1ePH7N8BErT9x7ZHQazWOCgHPoHoVEpk1cZpmnh1ikPH5SXBrt+jfwuIEGtBi55jqrQytCH4UkCgsLEyM4N6v3t0732F7DcfaJs5KFPQp+5+qpNzdStF9XC+0jJ8WoptoeE4ZRBo8W9aAlTwtrvPJLPb0E1//h4p1MfYT/u8tYOmCjuLJeQkmrNNwbCzYFodXBkK1DeAAAjD0lEQVQCeXkqbbcQTI4bULhldEWLLJvW2bdZKoRER7nBJC83mxHWtglgOeby4huQt6QUjozlgLbPNSH80Zky8syAZs4hlhd0OqSlSSsra85bvg771QZvSXTrEfitJ1ZRreTZsWNN2AB4+AYUfLdRuy+Chjsku7l+QCpenSxmpRw1hxP8B3DO/iT0rAqFEoX7KJTK32o2bmLG/Q5SyQXUOXeRwi4xc28wRZYwUlqYhd7sYobtO27NAD/cKN8Gf/V5ahWousKh7Bu0blljel/A1f+Cc9FCZ/KFz09dLmGJD6JU8/yuMwhvovqYhTXfQE8pCahCPussBc3unmoUgRBX6yrsHOymQ04l2MpSTzuCXgsuveg8K4/3wLYh1Op/bFMINRJwM6LQNSDnRRDiWne3yzd7UlGmvh26F5JWMWCDGiomqKcfOIoXYqrnVHepsRrx03Otu8e6qbtULeFvecwE1Vf517OsKGYUqy6Kc7DjOUztXBnEFQGzEzUN9kpLOxNXCRMOKjXckYyz51Ibv2WRpmMipEtMYXRyHMfoQ9PIo0UJ+TacJ0VlgtQ9uBPDmiHf2vAweB7VTinw06SkdajatwnyJnjWSd+R5ajTkUqtMj29yHpyEcqJ8K66ht04zWyTa3Lb6yJMFktwMlrHroKgq4wZAUTpOs61uC1pY2Mon1iObfo1muvnAGruNlPL4CY8lrNeAbxts9uO15kIn7EGfT6A1bMqsLVwziQN3QgMzw7KS9Uvoy59KJv/ECQ9DlWaRniToIxS1jJdtbV2jVmth8EanjsdoPnOTQdcPaMmCqe1pWbpLe+Du9dHbK5YvQ0qEkFamGQGFdA8bPyVKBdU1gSs2SNYmUmuiTS7r/5Q8Ff/kI+qSVYvp+A+JIDaDYlc2l3+CC5CimMgx5s9nbYAm9w/MWMRJgUN8k4mrjdAzhNYwAg5wnl7xAzXX1X08KbZ2+vKu62gVMgraWwJ5VRA9QUTKVGCHIKUvozgKXhTAqsfQDSAd4Dwyk8hiNMV/ggKDVIj6DIOWpqFWq5rksQVyujYDGM8z7GeLXgdqGZL12Z1ha2w//LGkzJMENExuJnX5xvk7kogSoYI63AtUkulKKS8stjBMYMMvhp8IP3n6moVbko4jwXTxlXWufJv6yaJEZxRo/I6hsvM+nosy/lOn4ICTnpd1Sy/SJgTYgpZg8d5bRZYWCjGyEEiK1VENdo9CHYKmTrtnuxwsSpPgM0EX4FQVObdrjfhhP7jYGBpMDbCOsvC5zyeG5Zga9WGAgZ4HcKVepILOYO5KMhcCKmfqJqQUtLgCFuGIsyOw1DDB0ggI46yBWX5EsO1cPeMVlFAmWo5ZCef3YP0h3moBRacMcIMVD6J1NCv5fRNOG/3xFpPp2OdwWRPdrZhJNqrjCAe4QQ3QrwiJporTF41mP9NsLUrihxAK8hWWM5uVDaNUBg3qeye4bZYDwNF+rpmxyk+iAsm5HxRrEycvtw76PBbdZwfJwG92j29qGABiBgDKW89fYwemHN+aGM+nEE9E1pTawMSVCEB6icAJ9UfCsjdM0vHBnVnsqYOEozFGUfq00zgQc7K4vgNkspOFFq/JAitU7bzEBqVlTOVwglpH2oE3erKyrLNIEiUTv/UKZYpbdVIZctZe+JlXgKmdAjywboJLqVQ68IDhCNFUMhKpkg3A6eftmIzr/e5CUDowey/1VWVlVVPBaLtdn5KE6QOBozmJQWPlMsMnHmomOw0Z5h9Z2A7ppgJFwH4KGL5AVQLC7AxTmTHd5rNFbZRuSAK4PNSa970c/YloBawYCQbQqo6y8wf17pTM/keH2mQysxQgpoOEEnItkfSTHGBYYdSBSn9QK/h+QKU9Aw/tV9tkd7bI7FSqwmZfgn1VSZzpSEhyVxax76TTnmp5c5CxydWIkL6kr4GdQreqCxfO32fDqoEQfDyME2/2XZx9aX/oliqzWNT24h0prWnFcFKvfPGoG6TF3mtFeleW4FTWUEPquMggvVgpsTt+RIdcHdYRbGOnUdFOAHbugy7XihBEamT9J2ch0maq7Wjai8XmPKOoPNP5Wy7ta0W/0GtLl5mf5NTC1DVGZydzbl9oaVQToecriE61HgVR2GzDhD1qJzIatcQjCNxn5QJjI4UQbe6w5ftgeS70T/7q093sKvalN0uUUfNgNI7ytJoGfZONqNLzI46YW0cZBlHyTyGXekMC/YVBCprzIYROmOVGXqDjg861NeRTPYMe6cRQFWPNTp6Hp+/6tYkvRAw/MGAVBr+A/igAEGhgEFYDoJWS1DB87Mgozy2hyAzdeQ2pUV2MuW9S9z2vLY/ZcriO4dM7vXOTFSDvSCzI7WwPR2U/9aTjw2uMs1MoRtejkUshRT3zNkebF6bnFBGH7mjAEFGucWUA2ohqKSm0kvKx2wAya3S/cBX7i6WPxt8G+UIwfmluGM7taZW9aQ60d7PAoRYOuezHA6tACmum6SgqkJcHf3g3JKo0/imFuFkLYKjWzfv2eDQJC5c8LdbXKl93wie1nHtMu88KbTiSaEez397hQzM0wmOFEH9wPOFh/rCR9GYLaD5SN9JAoAfojtT+dTBYBAy6DvpGpeZSacx4xtmjfgQqvgY4cEQO0MmMadbAeha7MtnTBEVKqczy1GoS7XgdIfMfjK41uBVnkHwd1nTwT6VUl301QrlLDDrrtKRDJ1Mcz3gMzDiA6FvKfCQLlIWLVmlpeuSfclOlf2cnX7n885mBO2VQEzB94f/0r3NfKS3mQef5Etct8PaC85kGyuVUXt7g1081WPHW+oD9YZKonhtmA5vmhbHKA5K0la3nnFrBdUzaE0Y/o5LIFp+gUqx6KrEG1h5Ed4Z6DMhpjtztIz+QGJfwHgR5dT42DWk4+W25NgxqHvROVy9yPRvkW8x0ljGpy9LniU2QjRCOdsxG92S3u6a47bII0XQbTm7B9/VvnV69nE7Ux8kRp2gn7aYLUCp7kItB5GW9k/Potget0ko5DKs5RrAkQCoGAqljeEtWD51I0Q4julYM+xkJWu2fiStP8LSZoaO+bKDTmylfqtMBktImrXmdaogruHgB6BK1FpKA6uVmVfzswONB1X4o5d9f5R18N19yDwdfEAMnQnaBnLSlRn4aJLbDWHgPiUgzXSlhJSZCTELhnI+JofXC+h8x8ivDIOLQsidP/KhBNvnIrQS8irv1rk48tLhwTqTdEdIR6lODahS2lo7QdApTgZntw2SXW2pPIE6rLm1zlkmHWZ+e8EIuqMpaeD5Xgve79LkHR/qC7Gzy0B8Atb1PmvIG0+G7D9j7jY6OY1UtjCwbeXYOdEiKdHLQZYOLFquIOG92txglxGgnECaphOYWQ1gbzVlv9JixvW+IoIQVoX4uGdd1QbRAh0/EKFuGyDfJrPv1oQUtNKL/t1qh0ZJ6i1Kqll9t0H3rHIP9N6De09Ab6fCeyY7UGFZiZ6Z2fayBR/HZgogLEMWI6zdZqNWjQ5Sy3lZ6ehEMAXPtmotuYQRyyhHQSxzmC5icdbLJPbtzqqSJknpNsW+dmISehzLp0J27+TRdxLkLMfQr7JLRcuTKXwhafKUy5MWVCp19Zxty70fMkn2uImFFbucovKT41EshybZHRN3LHI3u1sa8VBYyQZwF6hWEDRatrfdvwlfXz6Chks/4L2aIqopdvYpg/8XTwftA3YQPAQxh6A+iEGhVsFOCfWKtrTVIPE7iVH175/owgDgjJ1Ecub3SDpE4o+2IWnW3Eskf8DqZZIJ3LKwKmUAFaw5mkiMeiTTK5m0Lo4PUlBvrVt/o8IeA3trxO/WnqNrgSYvsaTy6j7G7pYv0EXmsW7TAb9V1ZW45KxlTSgISpCCEfwcxvhYsc2hb3anmonNfVYVmUAlxKkgbWsjBhY4/JJaxwfdpkC+8QkktJgFRthFFOl/6gwV+vp6kOBqvCE95gzQGQwl3HGH1HdifJZ6o3++chq72ybWoXTytroo51BBvsA9ri8MQVWFrXodvELZ9dSXDjnpiY+xm/13N7+w9wcGLYIy3qprEcSISnlhg+Y8pGxYhLyGGd+/ePUaO0ICo3NZPGneFRJlasONo2TEhYOncltxviX+uvXG3ylfhTIGkTwdFEsgRYfJ85uIQXZQFMOOPbMFbG6POIrrTofOTpj17Ou+I0v/Qun9Sx/nn9N57RGd+SyryNBjVkahN/5W6h1Bee+UwRu3DtwlkaiivnYe9YRAqCt0gJFYRVnvzE+xzY6JOR9j+wIstBKYYY5j5VXZ0caJasft9sgw6wx2sZK3o8YguhdwCemF0H4EOJlHug5a8wanaAdjQhRW/5qbS/DP2+WQbnQkYnfvP7KhwSnrwH2LypAeuxQhUgmTg86LkT/fPpyi1dVxwK9ULOn8w3XIRHqg7XM9EgT1Hb5POc/9SrRlAeDdRlH9v7//ob2LvilSXoX6QrtZZC0SDAgVUMh6s8ixtUX2X772e/ZVRPJ1sLNiLlTHNKyUNAgOfjti/dud12c0VMAspdcqqFsJlFkTgravadoQx6UaaF0kqukoBPWXldK8rE5gryokmneplPa3J+ycgLb6ZEcrQonFyoYeXVInzEnDWd72umFBX+09aYWTqEKgYpXIEYqwKhIstfXrPiaOMkgvwuZujG1vMaS+eQh3XD5CsQAjXd7he32vftDxhCtsI1uHM0siZNQaVj5uY9wnEPhJbSNjeLncLGcX1aneEzY0Mob6ZcP6+k4gCEIVgmBJ3hKq66rcMQ+1tbDATkhF+yhfdQnqswMaz4w4MgTNHruHGPZ7VlJ5SmD+hN0Sf3X7rv0aViKGH5dAfeFNuTztglMFGFW4snj7zHnWnPX4oJGBcxDC9Qnfp18/45LdunRyH02GylM1KWVWr2fWl24zn46WnlO2pUEI6IubevlWiCv92hrqhDlUQcXsn3RUPt2p6Y+2XXxO2yL1sNuL3eL2SKosfHN0//xhqz/2y0PIGazagRP327kWR9tYi2KtxARcyZqyvqMO21b2lsJtyIyuvrEJMLJhA7XFKY421LGXM1iqlN5iuyOeITZlQZ+BuwfEVguFdAnWjmOT89aPU7EGWl+J/2bnspPkNbWcWoZZokKA45CD/BJnFFJdwwHVK+uoX0ow/ZsAydednW0t1kRlGNj79am+fV7E1LcKR4KgQVZH/1fgXGUWk4T2+tMBi6EeSTBbbZnnhctENAQFLUQyd6GrxypAzmzLIpdamfr+Cn9+BPfKFvNOa8L2Umeeqj7PCrKkiSN5HuZ81VYQVOHLduqzynzW+2yqtl/6w6Tdnk8AGyHnbkFIIeojAbuEg1rL6WDgOgzU10EoHa40gZAvxYQ8PDxqtV0dmIOiCXZ9qz/7dDKvwH2obimHCjfbWQQ5dVBOSdTd9+kxojokMFpwVFAIzf04PqQmceuiqRaxB94S2pDuIrjSYFPYp9ggweH+HgmCas4M10tAD8+KGnBqpDrzWUNW6RTE2q7x3QSz3M3pBZtirbYMQJWHH8AuT9K7/JmSxUwWwVrWIhIXJQoHB2RBn/9BCXqrZ9VeLBG36cr52dxvCfN1TtO/dLbEhqfKdKyYrwsMolOsP1aZLBLyNsG9KKULZO7rr3I2aVcEtxe/mlmwHhJoR4nsa48qqFSKCYJvuI/IfvbpDnEVlZPEPBPS/ZHp6fTmgEwlALKsoQJ+w3NBwXhRHgHs1aeqt2CVydk1RMKhMhkJVFazEV2GAHkcJTFon+EEOolR/fICLCnmeOEgSblCAG/dB/3BX1eXDdaxy3imCDQowVhlW5AlYW+XsUCTE7q56QhWTUuY/K1ab99x6zreSj7B2FPeW8GPlu112Hp/uLsjQdBnFemR7lnp9N4PXvWLQLkK+7AA+6eekm2mdrmH8/PpiXTxsnvdZO2SHTLpsl7wFTHKcz/BRtC5e+URzlIlH8ND3Xmcjk1h0znDBBMIPTQcsoIGIZ0vEf3tySn87nBuKuunYAhlpT3go74VxdHSYAWYaHeGLJXE6jsKsaMSvDjCsANGviNDZShNuA9Drw51K3aU/3b23HGrQoXWj211cQlIz5LBba5mLGQHV780DGSFtA5yriCJTaEHLYZKKk/Z4cqTXx5johwjEmyKYGErkSAXWzfHCUInhOP+T3YRR/q8cyQfQfaaqYKZcHtmIiIqcEcnbk/mngRD/XRUeRw2RiFDBbn3VNq94I90n9r5mgLIEYAtCuwy8Bn5hD6aOm6SSYCgwUvpzrTH1AfZnuoXDn5+DFoSvAmnECK08PsKJ3X1Yf5VDpJobexIv6PUW/nr6xR1kL3uHRD5R3hekImgygjnqXTZQe93S6N2C1pjzP5/Pzhq/xtS70f4hZUZpINiuHjd83sWsgRULPwh3+0VMpVST6eHV+jToKwtLsJnszVmaL1YGdfAdAV9oj2uYmQa6ort5DHgjYPsbMBs5R3OjzL4Tm0rRPKuM1tk+SOtWxETWhU7UKrZISPPfqm8dfSlTax1QU5JHNPN2qM6Rxp9pBT0WR3ta+7TBddMj/rX7upBKZ+0hU7hH7z23wroQtJwgNvBw2ARTrJH7Jv1eEsA4GI50wI1N/A1SOVCcom0M+Qdo3flNzawOhHF2Y1tCUrJKi6IDP8lgeqNlZhdY000D2I+YQ/hF4jfN5Eyyg2JJoFsCxdNClPwbnIl+hq+j76Kzk9edZzAiKvyfFYQ1ZT1khBRhhx/A7K/c+uereNGc/DxU/tnr75ib53o3jWbZ02Yml/8qA+oXzib3dVI/gtfd9dvru0+JpzHzvugTuHpc3sa5bdbvZObwWS+PfXuT1THSVslcS1gjVvEAJLWLo/FZRmGEaUIfDJBMFDVD1b9zGdf9uZLI2iAMEGtnQTsQNMLMxUtDQC8d4uFWFUIhZokTcP3TnZ3bafS+K4BIWNI4n728KFdwWnVt1rwjUOcX797E8FB7Hb/4fGg/fjhgE2i7xKma4dDgPDSwbkRuQO2sufd7U24BSLAepZrlDfQzQ1jhzl/BwNqtrgloZT6x9DKyht9KKqDfkwX/83P37ONb3/LvsqRAzKpVgeFJ2z/pb/6+mjSGeX3K/Yovtv/xK7j82aFESjJpHzdyu7UfaMP/MfcHiRo3a+gi58gHdKSV9AnoQx3v80gUxipBG9NqgpbCEdriZceNFi3q8I7Qzif8NuglcpUUKN23G4xQdvzkhqnnPFVU46nBH7OUCFU/3C+B4dZuLe25fBcD18KQV1zGQRuzUOPLbFeDNxv7l0XIabUJNp1soqwQPsnhYjZzdKzKqc9jidxolX56DHHOyQsCTuykRbObAe+OpvZHHH7FAj4b3/6Mxs6f86+evq0NWPSJWOdKY4uuDU47BxT30IyPEupG5x8rOAFCe6BP1sDJoiRG5FBOf7C4676UJRZddS96p8JAEVxWu91YJb2R6dO4KdpzX4IFZuhzWtQUvma1YQQnmDicAl5KLu/YPvT//zjn9gk7lu+deq4Q1JfloeTWGD9xM5q0pGn93tsDPjPKNF//eSpjcMur1NGDeTgUusx+6/eet0u4ZFO9dovuD2zZOqM/F0JO1NnEJRXovw6jmEdrkNjQRLX0Aph28fuPTHiIjRewlDbmqiVaiuojaKHqpfaqfYHsNYb9ZGf5ANYuHGYniHDsHWJs/6oP+VbXj6ABUc3KW9hMjF+RAZlbT1nZfSCH58bQQVK0RNZw8gp8wTCiMcM+lUGRaAGQaqahndgTKCWyIAdgON/dXRxwWbirVaFQXIFQFVFPEiUUkHf14KQF7AGeq2n234+NIRfVCR3JFQHbINn8IlGDY6Oi20Am8p/hxL7bx89db6T5CQ7gelWnDWFFNFyM9ICW1lAR61KOy1+hyDjB4XwDK1dFWukv4452dcunrXjvHdIQz7lTAgZmYH7Uh8Hk4tQvw8hwz/n/JISKNiHfH8Xm9FlNnFrkgq3WMXLU3yUrVV3Mbb/N9c/tl+OjtlVnHHJS14rZ4NUMjodTEm7yIidYof/Y9QzI/y+wJPCCBsjtUOH19YJQL99ose+d+minUMvK42e62y9TIft6BBsQHg0McmOHIY6cPFBd0IG/m7BhYrIWXicjphhckhgayqvE1567ovxZfjJZBS3nnLEpnHgkcgjvcrzY0bfSf4wz5ELU/gbak57yXe1SiNmusuCyYH08uan/b7BLBGUvNsYUbmaXKKMkSnOBdX4rQJqnrPxdSeasAWH4Pnl/i347wnPU6RmtjF+klQ+WIzZ39z6wj7FUVZMPkTpXPVnpqGZNiqGHwNNzp4aAU4+ZnEptvw44PDKW0cpJTB0eRSCcJWYeT2G+i1z4nK+FFC80zdu3JDWB32n2VEuKKMM+Hn6aYZJcJ5fDIotN/xlxL9x8oR9HyolbwSTTBabWKW4w6BCA9Pnqav8W2nz8BSDMcqsewMnzVMMtnbOcpHOVeX6IHoiBFezC7nWQjW7mhqtvamFHQ7LHCGwIHMVqGyw9lXeQdlEMxHIqVWUho1ioKGzba4/uG+f4bnv88ERu47foV/1D9p/vHHD3vmCoy9Ybz9ka90Mg03S4FradordOn9x7bL9xaVz1ocyvYrKaTWV6QbuNXxFG2K0ZQrsEXX/iPXy3392wx7QN6sOiYJ2kMzNX9smLeJEzTbRDRYw6dXjdiafjQnFCPQKqYOHhyjfIsuIceD70eyi/Yc791GdbSArEAdBDiTcoqDk5z/k6vTacoTG8qCOM1XkH1iTpeQSaovaINZ+CkQeYvJ9By7r/adPbUKSHNL4rEiSCZ4zkuAuiRpMCFxewQYKJyMATsqf1Lt9m8nkJd6gwqKmhwwS3fezTef/GBzj9LBZG8RMaoDBuwhyCjE8FdotW82Qarx+nasR65KzJ6jDmx2d9pV2PHAj+QwtzTOdsECZ70Ml/s/rn+LLloN8ilFYszl3HeTYLfiZWO+cW04QsxzH1hcwtv49qPF3cS/ZU1VpvyLPH2AEff1Rvy3gDHkdih7M7KrhFmjkd7eUQVDKYCmlhVXsePgmuxv+9ff+wC7SZk85ttWFzzXgRD00kCTAeYJTr589fGqfQh1vT8/gIFp60mKoqmjyVpBNsRC3ECwqpEyt2rVGUruEWKJA3DKIYUiBTSOTz4X6Wnut96Rd6mi1i2yrqwI2ynXngBNDJwfXeB9kI/tfskaeQA94nR0ds1jpxICrvEFoopHFjaeeJE+HYCUtn0RFHCVWBwJ2sZ3vfFO9/Wu84V/o63PmlUosNzM/RGD1M3Z4fM6RFCNMBBFUSTruwlPQdKbuIngJ8mqczmypBOGb6OKLTNCvw0l9s++kncHHkrgWwVXyhL+8ecc+px038QG8RJ0W2BYWhN3HhsrQpKKtiFVMHF1lpXYKd6GXUY/9yysXneO54BAM5bJ7HukCXuhFqOm4nv1K8TOOx2PNdrqPIim8yTF0j3GaJAOCFcBayAyuPY5BUMPC99tLkSR9iRn0MVRigVPQWjDF6GWAadCFgzpLnSFhz5utTVb67a/Zzx/026+eDHPaFQ6bmbWd7pP3/lt942ZfzT38l1vOTgbs1b5u++bJ43YKodMx9uhV0pZXWxrdurYQO88P2Ve6Usw6V210+aU5AdqkPIP2Yb/JgNQm8HWcdIkb3A+KmqEFZE70cI7PShHfN18+Z6+d7oXl5fwXfOcOYvw9wHHozkEqZat8DT5xIhKWiNIIoRhP5AXiUr7Qp5DyW9iv2NZQb6+3t9tbeJc7wQSktaeQUz2w1/BSzwheS1Dezx4/tVEKnIJT0REMBbStInUAaagyIJdVBvsgyL2CUv+PmKnO9yk+QCCVM8gk/skAm5jZdSQOoVgwQ3WxW5BgSN2mKUBygSSNnodK38OCpxpqeq2rK4ANH6t4HSZ1Ey7jDlQ/Rv2TwKqCdGk057oLBICvjOM1YtagvsMQlxjHZBRQ/9VL54nVlPabEZ6JoJ6t8VdfbTVbntzLmMEEyDLHrqCmcEPZp3I9yIOG9/YgSiAAFYkiAdAiPKyJ0mWnVA6KE1VtgB19k9nzzJULzlHyUyaIuxwSNAfbqPM55NJEk0Id3hJa2WpWQ4e1Ylzd3dhoPTiZEqVuhDrIQ6CQXo3vIM9vNtbbibdfs9eGx5xZ4SiGEdPkKRefbrYlXTPUtgEj/Rq2krUwm3eS12X2mXZh4I7yhBS7DQSi00FMsFJUULaOEqjnd+bsKZtjwtCZoI8YYDN4gphBkLWALal8G41yJomOTfChnpm+paLKGrk2AYcOvON3M6k14b2vnbVrLW1R29SuMNX0OWzBNkBePRcyQItA9BIcotVLfMMafjfKpjq4vnB/9BQE5aFpRNS0DN9BYh398PZ1cH2M4KoSGFQgyZYQau+wVYAmN6XUZFtBHYuhvkg4MvkrD42jUt6VSlLNRCGZSCqf2UYdt285vCaJrMUC38rs32Qc6igKffnMb12aF//nwCyup6CqkpB1BuT8iLVEjEG8wYwtAYEaJsNwAVZBs6HuvbF4cB+8C/5CBQB+KZS3k7VSJ+uAVtZfftZwZZKfQvCXvLjXBCwrmTgdNkanyDnYAgM5hsmcQiWi82rWONV8WwUVqiJPWdMIKcWK+ryU1ucnAwF5CtRvmk5aZNbWdjEZPhRgmVINxa1icInq6swUrTsroQYlvBcND8J+Ay+dJH1RufrpS3nNn2Ny0oFNUdqidaG2Cy/KokUIQxmaBCtgDetoV41rF5SC+lSw7U4SY7XLl76tfXznFpC83xafLnuaMj9HOh3FtG1NAgCl4hONb9+PRIaCah3kFKTRc5C2lOg3MFKXWkz1URAt62fi7MdwYoV1rb7x40Hv/ZjYftW4CcpQUfAzUEUOL2Zg9LAkamEiEhMr2MkD/o2lmM3yIOFhwP0IQQWNdB7cKWwvI/wc7CFuAs5XMdOsBb5+kgm+/Mf5q/F/YATNrqLWLzBljt0Iusj1ayaZQOO7MnzNJEjfKJ3WWiXciErqFzCrPlc/7NIfcNEbsYC6essbMUyKc/lxFZJ7SiJg6z6Tkz5UwlBwiMKz2qWf8lOcgpL6vDyCe4Rww8BXNStP9/Ez/rhOYECoHcpGZaodmmp01c8HtUPl+rrsaJdPmHXdq3qKFwJpbezLU3sUf9Cm+LS6qj41DCoJcXSvoPqrjBUS+HWz4hVURvj77GefRlflV0xiTUYaIz5/5a31va7KS8Ffg6fg7255643iFXTV4WiV3Pg+di/+Ef/si6B+4OxXPz94dgPIft+JEVYImL4AOAKQA5ZmfEBMH6dDBq18ROYapAwelaOefWr/efY103v+RSa3rY71+eqq4CmJr5P/1F/3yzPIYf+/grVvsC9z6+qniS0VvKtTOstMHfYpwue1W1q98yX4dJmsfIT/0D8rgY/LJA5uhDjZr3wZuvosstNkZbPt0afV1f98Ap+nv/r4w159GW78iHL5zj5sRkeY/kAIehBEPao6HawsJJAOgH4O3b30Zw4EnyD8ebqXDlaP8IdZ9z5v3+tZr8OPvqxDfBL+3N0rD4/g6YgXM8B8JcM1OEAbldy3M/zp89y7tvKhEMhXJ7sKe8U/q7yjquOzyjnoe9XHE5wd3/gZxF93JHgBEXuV5TvFX7PTaXzuFgL7lt3e7B+XnX92al+P7PjneX5WWQfJM8hDQAgAcdg8j7I9e9X3MHV6Vn2U17PS7FWP/eIPU8f98jnKd8+9Bj3KSuTyykEgB4GdENAktCcF3Zk8F5ODQA4CLxsCOQR92RDPlZeDwCEgkEPQQwArlzQHgZcNgRyCvmyI58rLQeAQEMgh6CGAlUuag8DLhkAOQV82xHPl5SBwCAjkEPQQwMolzUHgZUMgh6AvG+K58nIQOAQEcgh6CGDlkuYg8LIhkEPQlw3xXHk5CBwCAjkEPQSwcklzEHjZEMgh6MuGeK68HAQOAYEcgh4CWLmkOQi8bAjkEPRlQzxXXg4Ch4BADkEPAaxc0hwEXjYECl/ExteX3YhceTkI/K5C4P8DwUFqbTrD+SgAAAAASUVORK5CYIIA"/>
          <p:cNvSpPr>
            <a:spLocks noChangeAspect="1" noChangeArrowheads="1"/>
          </p:cNvSpPr>
          <p:nvPr/>
        </p:nvSpPr>
        <p:spPr bwMode="auto">
          <a:xfrm>
            <a:off x="7353329" y="4554704"/>
            <a:ext cx="1181100" cy="5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AutoShape 6" descr="data:image/png;base64,iVBORw0KGgoAAAANSUhEUgAAAOgAAAB0CAYAAACPDX5AAAAAAXNSR0IArs4c6QAAAdVpVFh0WE1MOmNvbS5hZG9iZS54bXAAAAAAADx4OnhtcG1ldGEgeG1sbnM6eD0iYWRvYmU6bnM6bWV0YS8iIHg6eG1wdGs9IlhNUCBDb3JlIDUuNC4wIj4KICAgPHJkZjpSREYgeG1sbnM6cmRmPSJodHRwOi8vd3d3LnczLm9yZy8xOTk5LzAyLzIyLXJkZi1zeW50YXgtbnMjIj4KICAgICAgPHJkZjpEZXNjcmlwdGlvbiByZGY6YWJvdXQ9IiIKICAgICAgICAgICAgeG1sbnM6dGlmZj0iaHR0cDovL25zLmFkb2JlLmNvbS90aWZmLzEuMC8iPgogICAgICAgICA8dGlmZjpDb21wcmVzc2lvbj4xPC90aWZmOkNvbXByZXNzaW9uPgogICAgICAgICA8dGlmZjpQaG90b21ldHJpY0ludGVycHJldGF0aW9uPjI8L3RpZmY6UGhvdG9tZXRyaWNJbnRlcnByZXRhdGlvbj4KICAgICAgICAgPHRpZmY6T3JpZW50YXRpb24+MTwvdGlmZjpPcmllbnRhdGlvbj4KICAgICAgPC9yZGY6RGVzY3JpcHRpb24+CiAgIDwvcmRmOlJERj4KPC94OnhtcG1ldGE+Cjl0tmoAAEAASURBVHgB7b1Xd2RJkudn0FprkQAyE0itq2tKtpgW2zPTPbMzc3Z2ybMPe7g8/BB84Dl85QsPefaF+0IekktyODs9Ymd7q3tbVVd3iSyVolIjM6G1jkAAAQQiwN/fb3jgIiASyELmdDfDMwP3Xr9+XZi7uZmbmZvnpVKpTcuFHAReOgRS6RLz09fs5/0qtD1tXl6ebW5uWt5mnhn/NaLz0qN6Y90swU+Pm3yW4rdpKSvIp1wl50V+oVlRMfcF3BOnePdzVUhn5O63/wnKTaYjfTvIX3WhTocP29ul7/PIbO8aHL6E3Bc5CBwQAtmDMft572w2N5MgANiUDkI8hw+M5KXFVYssr1l8dcWWo6tcV201vm7JjQ0rKigCEYusoDAPpE1agrjkRtLFlZYVW0lJsVVVl1tpWZlVVZVadXVZkK/KeR588xU88HU7DIJJJ4egBwZfLuFvGARASJGX+bm4jQxP2OL8ksVBRssXBcu3iooKq6wst4rKaodfxSWFVlFeZkVFBbYW37DV1ThImgBJUxZbWeF51VaIs1QSSloI4hZYdVWVNbfUWVtntWu8iDQJyG+LYr4oqOQQ9EVBNpfvi4VAGjHX4im7fasfBF2G+pW6X8FmgVXWloOgUMkklFSIuBKF7RVSbYLQSdtM8795xOSRHoy24uJiKy4pgboWWTKxwXdJiy1HLbm5YYUF+VbfUGGnzvZBVdOscbqFmiCei5s9AIRyCHoAIOWS/IZBAITQgnI5mrD33rtjw0NjIGaJ1dXWWjK5bguLCyBZviVTG1ZeWs513a05q6CmebC22ZyqWOW1eALquebeFRQU2noiQSGgcyqf9WmRRaMRW42t2vET3fbmW1+xtvbiIB9llslwO3t6FFDLIehRQDGXx4uHgJCSsLaWtPnZqD0dGrLRwRkbGZlhzVhrDfU1sLHl1tRQx3OVo4R5BXlWUSJqtwlLKyEQTGkGmYL8gr95IPamra9vclVMnq0l9Jx0iLsUiVDmkkWWojY7P2slpfnWADVta22y3lMnrL6+wgpEhHfNOyjhef/mEPR5IZf77uVAAMSURHZ9LWVjYwt27+59m52Zt1KEOeXlFVC0E9bRXm8lZfkgCQgIpkg6K2muWE8vX2XJ6JDP4bn+CJncQ9AMPbJkDRAYZNOzkFl5iDVOgblC4vn5NXv4sN8KCwtsamoKQdOaNTY22rkLZ6ytrY6JIcj2qFjeHIIG/ZP7+5sIAZBjfW3ThoYnbXBwzOZmItba3G7He45ZfWO+LSxs2uLSnB071uHY2Eg0aosLUeIRFCHoWUXoE0PoswmGx+Jxi8VWrMChHsgr5KPNQsRgOZqyIljZsrIStxYtANFLykussrzKKqorrLqywmprqslXgqV16+lu4fsNiy5v2sDjIZuembaa+lK7evW8NTVVOnXNUYA0h6BHAcVcHntAYO81mRt4ITKz7TlN2eKrKet/NGqDA2MgTqmdPHkS9UcpbK7BbkZYe47a08EBKFwe69EIwpyUVVfA3kLGCvI3nG5TKFiMJLYAIY/Dxj1qKnR1ekvySiVStg7F3NwstA0UqEuRmG0kU1DNPNamKauvqbHm5iZHOZubm51UWBPByNCgJTbj9pVXz1lLS5Wj6NvatWfZe7/IIejesMm9+dIQ2BtB981an4Gkw8Nzduf2IA95Vg31WoOdnJqatJm5RUuhFilFaluIXrMEnWUBLKd0msUIeKoqq1CtFFhjU5NVVhVYGWtGCYd8EMUUBfXXTLxK4p2kvlNTUVtlvbscjUF541ZUWupY59jyimNr15gl4lDlDVQ0pehV6xsa0JvW2MTkGAKkBvv6Ny4xqWD5oLBVdPB8iL85BD0EsHJJXwIEQBAJahYXVu3zT/utv38UKoZENQ/kQ4dZW1Nu5ZVl6CYrrK6+3ukoKyuLLB+9JhZxFl2UJDYPoVChW0MWFec7XeYa5kRal2rt6BCGxaXwRn830HnqXt8JIcQSb2zwg2pupvKsFOQsrcjnHdQVyXAqkbRIZN3mFxYsshh1+tPF+agtReO2ML9oZehZr75y0bq7m6yrs96KS9NlPgf4cgj6HEDLffICIABiimpOTi3Yk0djCISmbXxsHvVJuXUea7e6ukqoFL+6ciurKHAIWAhSSiXC/0xIwIJKICTuObYcdwYI0mtuQF2l+yxkbQmzS1H6RyLKTAkR89CROqkQ0l4yLC0rclRWGascWQWGgyaRjfUNkDjJBLKB9RIIO78C4q7Y0NC4TU3PsG4ttO7jbdbX242hQy1UvTSYHDQbHDDkEPSAgMolex4IHJDFBUngFu3hg0FY2n6LRJcwBqhmgFc7NvVEbzuqk2Jn/SN1hkOWAwzyFFQwCVXN5wMNdAWnBXW8bfDkIoWlBP2FhjrxrbfTdS+y/wTJA2TTO54hwiDqpsVXUvZkcBRDByS+C3NMNOMuQWtri124cMraOuqg4kQdoP4ua+odmn8UlQs5CLxECDC419A/9j8ctAf3BhnkedbXdxwhS71ToyRBMphQKCU2tOgyM8EjSSYCPBGiMCe4q97z29zMd3Fb+0GCD8N/hSt6dsjJ33wmATQqjuLmQ4o1IYgi+1+myCAT96hvUlDUpdgiE0uxNTTVsXatxniiEoo6haVTxO7de0zeJ60VtZDPM5PXPjc5Y/l9gJN79WUgEBrBe5AMlnR254tBu3nznpVXlNuZUyet50QbyFmIdHYT1coSqoyYk97W1VYjGMLQHYQBF2BbU26tmEzKlG8Nw4IN7Gh1TdgKlkFJ1q5C1iSCnBhqF61BhWQK0q2qdtsJ2SaIozVniVO5aGqQAKgEdle2u+XlrEUxByyrQGBEJfQTNVQZMryfm58DKVcdO1tPXWUooeXzDGz76MiUPX06arW1VXbllTNIgWvcROAqs88fUf4cBd0HQLlXXwYCfviL1fX3ofwY2LOzUJa7j1FZtNj5813W0dnAmi9Y8CF7RRBU6YQ28wvLNjYya+VIRotB0sjSqi0jXV2NI01dWbcI9ynIXgIJbBJ+cyMJ5WTdyYLSCkDMOBJgsbeOxXXIqTVoUC1fMz2DU1YAqXZcMOvLQoRNQk4ZMUjwlIcJYQ27XFSHChC1pqrMGTCsUY+yimKQswEkBDklNSZDUf32zjqrw/KorLzcHveP2BBqo1IJvLBAOkjIIehBoJRL80IgMDkx46jQuXO9qCeqQYhgYEuKuob10DoIt4I+dB6p7uOHT6hD0hnEa8dJfBXKuLIMMkLr8oocS1wAiZTRe0VVpatvCRhSjgmgl/gEqK9cRB+Fmro6XOKv7kRdN5yJ3/qa7HGxIgLR1xNrtrC0yMSwiHR4E4pewmRRiuCnwlFsCYpO9vWAuBWO+hZDdUvQv0rAJCSVyqWnpw0hUoyfTAYXrbYOBA2KdOXu9SeHoHtBJhd/RBDwaBHKTuSK3xyClL7TnVDOCidJjS6tO3ZVJnVjoxGbncMGFl2kEES2sSnY1eKiDatpqEKy2+BYyvLyImvvaIbaVkH5sAhi53VRCZQTKiZKJbWHI4kqUOUqZBAjHeewVPVElQLrHMdaKE55UrmImiaQ9M5NL9j45JSzJNLOmYS2qMHSxlZWWUen7IubQ/b4wayVVZVbTU0tFkVl1tJWaQ21ZY5NLsMy6VhPvQ0NrloUQwvb7PDzxlZ1XOW2/8kh6HZ45J5eIgRKisqhQo02NxtzW8aGhkcwEpi3FVjWOGxjAYu8urp6a26tt8b6amtorINSlkHBiq0Qycz6OvpN8KoEXWOCeyGXqJa2mYmSSmVSKCkuWCZkk3JUgp9w0DrPqTOcmiXQiwpjlE8KdrmIcorg0iuPt1vvmeOwtMEkoOy0nzTO+nc5toZB/RxGFEtOxTIzMGxDI1BarJrq6oSsjehFW8mz0GqqG1nnIlU6YMgJiQ4IqFyyI4SAG9xJ++LWoI2OzbLROuKokQwBSjF8r4cadh5rg+1thhpVZ9hFZDZB2I5jCGO0+4RtZYhxC9g+hn2Bo0qy/HGSXJDQWRphqLDNFQnY7QzhQURnZA+Sik2ugApqlSqkdhJa2Gh5YpDZ4K6B9iCbcsIiCarmERhNjM+hy53GXnjVqV2Ki0tRF1VaU2O1U7ec6mvf1YjBTRbpScTd84fscyEHgRcDAT/gMleoUXwlYQMDc/bZZ19gUzsJgm3AprbZxQvnkeI2Y6LHbpUykGU3/o7RqhGrQeuuIJHUKLIkckYH6CTXoXJSucARB6wxD5vESb+RhduOegoZ88FESXGLEFIVlyiVLI8QGklyRJCRg4wZ8hEUOaZdk0A6M3fVveqVjpMfpHX0u1PTURsenLK7dx9gyL+A9VOZtbY22LVXzllXdwNragrZZRWgMh3M+KO25kIOAi8UAm6UMdIWF+P24Qf37M6dByBhOYO10VEtIWhfX5tV1ZY4DwZiXQMElKgGFEKqmkBnuoap3SoGAdrpIpVKDP9DEVQxK1DLKD8ZKCxElpAEgamEFQzZE6QDZTPtc8jNk3BJwiKZ8elOyCgWWsi4CdaVY+Yn9Yr0lrV17DlFFVQHm13E+raMdW4he0zLYFdF9WUQIeosJPeIqy1qCTwzTE8v29Mn47a8vOzWrHMLi1QvYVcun7VLl3qtmjZnkDxTyxyChkCRu33hEAA/Zmbi9tOfvo+gZMxOnzlpF86ftxPHa0CwDXvyeACk27CG5jo2RFeDHMUg4oYtRlfcmlQbpueRfkaRgi4uLqNiiSNAWnbrTodc+bCg7BOVL6ECkEcS3HywfFOCo8JikEgG7wiBQEZRTAX9JcpR3zhILAdicomimSEJgkt9oklCutZEKgFFlncG1pasT2tAWCFvfX0tJoh1jhUXclfDxtbWUjYZz+GKZXRsxlaQNjc21tuJEx3kXWCTkxH7/PObNjo6bl2YMn7jG6+jigFJszjoHAV13ZT78yIg4AaXJyUM8kh0w/7h736OQn/WXnvtK3blSi/sHQhE4RtQRekxP7/x2B7cH2e9V2KlDPZoZJlBPm8xkHRtbcWlL6/A4x7uSyqwbS1FYltShiOwykqoGU7CoMgyICgGucugfqJoQlCnesHIvgAkFsZJaOQsh1Q/h4ApJ/BZZ5dKoHiRkQEGD9pP6tjlTXev9WUMKqjrMmtLeQuMImVe45pXUMz+UaS2dawxW9vQhYpbWMAooZatci12rAtOAfZZiKuwHFnDQOOR3bvz0Frb2uz3v/maVdXwUfDapREMicmFHASOHgJhYYyo0O0bT2xiYtq+/Z3ft4uX2p00VdZA0nOOYA43gxpjGgnuLNvJllBDJKBWsurJB6mKkMieOt1rJ493Qakq2F0CAkuNUsEma2zQi/BkEBrXWw/CfoXslzyrTlvRBQbjSsIqh7Dbvknn4bhg7tdWA9vhZYzx4zgtiy2v2iR1f/J00OamZthyNmkDg5gtQnVrkeBKT5PgXsKiLna41KB2EZJWVpW4vaMN9Y323rsfOlPHV9/odUWH/+SkuGFo5O5fCAQ0qP/fv3zHerq6cLp1Fiq1aTOzKcz8HrLvU94SFmEDY27t2dYhtUqjtbe3wirWOMsgeUNYARHk9UDUsKkJ1UVLJRQxwDJNBiKGeW4dSBPSCKjGKP7QQUip73TlJ0omhA6uupHwCQEQrOriIj/Y7kIkSlV4X6jBeCG2GrPJiXkbHhm38ZFJJLxIp3Fg1oDPpM7OVjvW2Yw/o1bn30guPz/7ZMAmpsftn/7p151gzHMf7sofisuFHAReHASiSxv2g3//Y/uTP/lDBDlxBuSnbvDqvhC37h2dHXbyRBfuS44hMIEqlssiSAgX1Enynlh03dnUyu51OQJCC2nBfHmJr2H3S5nWgyC0nIalsBVyFByyp3/7YqnHYIcGASI61hgjfcPYPgn7LSSM4QhbLLd85yqUwIZXsuOmirJLYallvQRX7da0ei+1C3iKYGgdk8ZFe9I/gOH8MEKiGBxBobU01cNJ9Nrp0ydIs2E3b9y2194858wb9b1CDkEDOOT+viAIaMxr/GMIZD/46/essaED4cjnDPKoM3U7d7YXh1unia9EwJPGI0/x/NXXLURGZGYrFngDoY50FOsIc2YxFJBlj9aOq1qvFpc59YvcbwqZXKBCks5mZ613qqvWq5IYa5+pYfKnvAphsbVpu4pN4g0Ntax1cblJBpLayhO9tsBtCz5zl1/QJuUtlc9SJG6PHg7Y48fD2BZP8lmhW3+ePXOGfNbt0pUe1tQU7TPkwxyL64GRux4JBNysn6FKZMloGx6J2g/+6sfuWIY2WNcLF3vt8uUehDsgi6ikH9R71MDn6a/bkmk0p3/SfYJjTqGSqQLvAoRKTwDbPg4eAuTkW9IqK1VH3+hZpn4yVnD56UWaqgdfHv6vhMRxVEQjwxH74vYjJNojrGNjdg6Y/OEfvIHtMOV6eOQQ9PAAzn1xcAhoMI6MrNrf/OCHuAOJWAe6zj/78++whoRC+YHuB+N+2QprFPB8EIT0xz4+HesuxGUGeDpeSCZkQ1bDjfvv3qhoHh0CihLqfs/qZL/IfnY5hv9k1TX8SgXxi68kUS/N2w/f+SnCp3XrPd1t3//jb0CtfR1zFDQMttz9EUJAlGxwYNb+7m9/wm6OKnvrrdcwKsctyNKsXb12gbVWmu3cZaALmXzIvA5jT/q92MYYUuDlpcDzntaJGyz+tMNlBSP2FDOEjnYQ4xpj/Sh3nAEp9LmDCOSlNWE5qpvitC2h0D8fs0DtWJHgqRh1Tnkl+0S5r0QQVF4e7AV1uWQqGOTlKffemM5XlCkvDFMTUbt/Hz+7RRWw02Yff/yx4y6+85030NsqWU7NstVTubujgYCQh5+MDD775DZrtU37/ve/hVRWO0DMbtyI2AfvX2ftianbsXqklqBDaJCrEplH5UUQIi4sJnAmtpzeshUjf3zdItnVnlAhYxJ/RMtxrmzcTjD6ZWQg8z/5G1J98iUwymBPkK/7S5wQQQ6qFbRClUGg9n6WsWtFCFqCoUMRu1FKWJtWok+VA7NK1qQV6GSl9tEBTfWNNdxjjeQ5gyAzl6eakWkTxaxhkDHwZMKeDAxi6FBv1672Malo/2kKJP3Eens77ezZY+6j3BrUgTD358ggwGgUdXj6ZNZ+/tNfoVZ5zc5fbN+SyKJWePhgAlvcATfYL1w65RyCeeRJIDWVkfv09HygF0UFEwURo1FtzsZ7gg5D0sZstniB/SCdbGPZTO3u85xAqBzDBa1tZfheWSEBFCy1Q840xu/aWBAVm1651FxGQqz1rnbHLCOKTayhUwHFZIyfMmYLQlI7Zti4XVaqH+49K9ipgtfBOrwmSJjUiqf51pYmKyylbIIQVBLoocFxG+EnNY2Ojujqqnfb4zSJxGIJe+ed95kY8u2Pvv81zSov21AhmKUkvnYhM60Ej7m/vxsQkDR0bm7BGrGiOd7btM2ETdY0Z861o1ppspGBKfv1Lx+ARPVWjx/b2dlZG2MXyDKWQ9J9xuNiWVFr6IQx1C5yHl2CGV9TYyUmdVAwd4Yn3t/xblANYlQ6dyTy9gcyMeDzucrMT0IeBXfAr1CFRan+BWijQah7/UA8yHxCeh0oroiqHI9JWryCp3qZG8bYWhaBpRYSz7Ouln42im2wzH9HhxetME8eF6YxotCxh2XWjDqlCTO/EraazS/M8m7TWjuOoQ9tpP6BSaArmGqU4url8pWTSHoHbXWZjd6ceBigt0uR+5ODwNFBQNSrBQqiDdWZEOAAKMJOEUzj8gpK3IDv77/t7F21ZWwDKiaPCkKyBvaCtrV14w+3EiP1GvaEyim1dpzAhiLVEeJp94l2mcjOVlRUwetPg3KJ94QgTR8yAqogwba/opzhICQNouqc2sa5VoGdTlJPbdrepK7zcxsgH/6TFuI2MSWXoZOYNOIsbMFsfHzQijFikOpGxvanz6BKKa5gsmHiUEGh4rRXVftHZexA9i68YBY3DZEcxQyg/f+TvxrUo8ML7IkcswuXT4GkgZd1JxiZWkPFMIWXu34scbCzRfFfonNRMNuTs63ahhooFxSM0NjQCLtYjx5SLkYwDKjFIAAPJg7fPNJlX58B411VNc/8hjJVjpAmhFC61yPHwuAlARYcSax0sWMjE7a0EnETiTYAiGWfx8B/JQZfC1bqEOFjHS129kKftcMK19ejT4VUqm6jeNSfm5nDTedpKyh94VLcHII+o+9/N18zahMcNPTRJ1+w6brVTuKpb5qdLPfuPmRf5FOkl7NQFNxTIiBpbW1mA3MTlFKsoNhDtnrxTyoIuavU1jFtzZIHBVFMuQ4pYk0pSiYDAjmElgRWPoCeGTySZV/5UIjmcX2vfOQnKS5WF4mwPNJvQEnXWJ+K8qeS7JSBNdbZME0N7GmtQ7AEdRfSra5sMhlFceMyha3uHKzxEjrhecclNOFi9OLFk3aOw4F1tOHnn9/GwL7BTp3qgst+4Qi6V1Nz8b/rEJAOdGx0keP6hmBny6z/6QiSy8eOGnZ3d3BCWId1HGtFkKKdKOythGUVFfFBA1sbsLWnUv+0qXvOrfliDhE2WBvKTDCgiPoWdQqkuwAsluMv53xazDSkr1IIzCG/eVKI7oGGkqKug2wrSIdFVuTdQVgrG9s4u1XkbVDr0zzEtNpfqvzWsWbS6dvVUP4mBENitfVPrk3S3LZrjlhkuUqR3e3ycoKN2/JAP4YaasRGxqdR7xZa78lux0FU1ZWyT7QPdU4wUYVA4kGTu+Yg8OUhIJawhO1fIyPTNjI66wQup/rOuKMQunpYZ9VwZD02rMVQjd2CEEvIhs9qFySJ1W8jAQvMiNegFwKtIvlcwQOfjnfQwi0fLNeeTnlIkFBIqpYYrjlX+WlxKgQSwusahCAjIahY8yJMBPVOyC5WW36RUnDoRVSkULtnSuT6kzNf0tRRSFlEmkJ0qY4NVrVUOf/As27lG0lILupfVQ2VbSpnG1oHmwUW7d59zP/6h937i+dPMkEAE1VL3wWVPOK/yjwcPCzCcbn7300IpPt+YSFp1z+4CYKOQcGq3Z7NJjyun7vQCXIymMWRHmJcCGHlm9b5p9WIT5cjI/kaqNNmmtJKi+mw1+WtdHhegBXV0QzarK3o9NjfDn9eFBTANoNATspLIpfWlYU41b1HpQPFlEBqL7FKgJskViF6IG04iLIWs3e1uBBvf/gpSiaKYfmnray4gz2zUbv3oN9tp/vqV69wpb5gu7I62pCd4/Y6Hm1Zudx+oyAgKrTM5uz33r3BhuT7eLPrsDfevOrWiDqId309Yp3EtbaxTmNfZ4YV3GuMZI0ljVbJkGQnr3sdDxFnDRhhx8nqWty5PtF77TqRZ0AF6UrjsK8S4rhjIJztX1Cg7BjEtsqDfDFU0NWHOBlQSIcq737aAF6FZFW7VqpqqsA5kBQ8VlpnZ8F1R/Dtyaq/NDiaMJY4bHhkZJT1bBxVTBMUtc55B/zog9vuTJdXf+9Ve/PtU0dEQX0lfKXSV+G+V0DvaEAu4ncSAvJfq90at7+4h4+hE/b21y5bSyve1hkTVTVFbuvVKFR1lH2gncdETTkoiUFfgqMuhxwaO+nxJGSXQl9HPazJUTW6R50gtsSxf4sLEbc21NEQTlAjYY3s5fhW+TiWlwedli2iKncmMjzQA7R0G+xVtwxl1IMMEhy7jJd5fQG5z0cH6/ajst2kFOMEp4dF7yopcy1nsMiySF4ddB4p9gvybCJCnAlrwCUKMmrr2SKuW2QQ0cC+1mNdne5YxRLybEpKjXTN3nuvyG7dRFjUVHVECJqpRnCjerkfjdVVjQz/glS5v79zEKCzZeI3NDTKgC2zC+x3bG6uZvAHE3VNbbmzd83L0xmbWOxwpmZkaQXdX5x1mQY+6gb5o4VlFfWLRVfxRCBnYKtQnMDMTx7lpbrQJmhhQALshXNFmCNBEa5OONC32JE1sZJsFUOY4xCSNHnyx0mAIXbXYEwGcS5GG8D5r/JXEQSlQCqtRSXcWXPOs+UBIubG8jw+cEWZK0onMDDAVhcErUaiXIcRRT1GE2VwBzoZXERK1lFyjbIA1ZR7FLleaW2tsib8L9UwOfl1NoTcndtyCfXL/Ow856OOHBGLG7Q3wEIHAGYwrkx+bq4SB6DFrv9xmwu/gxCA8NjY0LL9p3d+hMf4Xnv77SsgicY8528ymF3QWOG3xparefwNySInuoQlDsciyAVKIUgltcUCWv7IkjZIY1MLkuh7SUylEy3hJ/tXnbKtszxLWYeWI8ARqhWDkDJq14PWq4EBvMRCCl40lBYyKUYvREhC5M6Z/DEB6LBemffJmkgeBNc4dXsV9ZEcVssDxApWRTLA13MCVju5sebccsp5WLB/tMFJoeUAu4w61zdgs8s5LbIwEtUVcXchmCOCe3ENqHM+/+yhffgRhvTpJF/uki4A9tohJnsGbJpKj+F1bRlSXoxErR4NcxvsTC1ptY/haAr+ctXOfX20ENCacJ1BrA3SPT3tSEQDTmrbMof+F06IpS0vq4CiJKEsOv1rAvPAJbf2c6eHMWacC0vDrSX5NWIy14B3+XocP1dXl4MAuOfEokgqDXnz0xkoPoTHu4877NXhbfgjIrTule5TVHsNybHUJTJLXFyE7cb8bw7WVay11qjzc9gTT+GJAS5ALLaOVCxCEFSN9Np5ud9RAHARAJksxCqfOdttH3z05OjwRMipJfkCvPsQTp/uUdkHU1O2yBqhBKV0Z32dncVT+BlIejuzic528hNIGA65+99uCBTCXlaBQI5ygSkBsoRQhjEYhwotQzGHh+ZsaHgcdi5YTxbD3pZiGljNRN7S1ODcmIgllPeEMiyJamGRq2CdZT4oBBdlTWHEIBVKXNJVSFIh60URa+kvwfH0DJG+CrS7IIaiXUhXU2tfHcKbRF3jKCiSHeljxQ8GKhh5mmetyXozlQw8LBTwXF2D203MEktZp8pud3RsymZnFhxHEI3pjNBVm5qpBVkb7UR3O647y5zhhdf/+okMHHVUthKidiRSXFVdnlpm4N1/iQDgPzzstwdYS8zgu1QHv4laVgOwDs7U+EZvr/1Zb5f1IiGroiKhriNVLvw2Q0AEYH5mDfeZN9ic3W7nOFIw3MFi3RYR8Dx9PGsPHjx1xubJ5DqUsYa1Fw61jrWzLquFXWX9xiQum1tJPEWtnPNpMGcNzkwHFkkgpDjZtCZTeABEfymk1Hda85bhpKsIx9IaX1qjOqqlkU+MTihTXRWCC/pTvUvHycZ2bRVLIVhTnXK2hnRYtrEbG+vkXQgrmyB/nROKZ0GteRHwaFYIXKMENrZaIsu0bxkKugSrPoZ97ugoR0Fg8qdydIr4cU48O3GiHV/A4AKG/6K0rk5MEBNjS/bx9f6jQVBRz2n49HenZu3f/vyXdp8ZL4qeZ52Fe6DwYkZjO3spC+02Gv3Pz5+xP7100S7SsByrG3TK78rfNajjPZnzzUzb229+BYsYBh4DUhLMp0+m7fbtu7ipnHdUph0zv+O9x7Aq6gQp5Wya4eJZVSGLfgFOBfd6ZvAiI3L7PQMtgaSygRBqBW5NFkd5+TgWQ7AkIwVRJX0mR9RCQq1lHZ4Sp5AUuZTElnWro2BgruikDl6q4ExPvRclK4RfF6KrOkLuYhkdwF5riGcQK/1e+bpAOqXVTwLmaDSBddW0TWI9NIK9biwWhT0vstOnjttF/AQ3sBlAalOdh/rJx3d5ZicQjeTz5w/6WMKguwDnf/j1x/aLiUlbZTaLw+rQbHeQjYRjgiwTm1UxG50k4r/49jftv4HUV2YpcpUyF357ISAb2Xk8qkufV9fQwNEG3U6Kef3DJ3YfW9wiJuWenkZ88JzGULwRShQIdDItFgbsEzRa90rikUEsrtaKwgwXR36ipUIwF+EuQUbaTaogJHeBNIrRbhkJccDxQP0TvN3+d6+KbE+lzDNB84EOe5qfj9mjRwM28BQWH5vjdtxxvv7aBXa8FKJieeoEUm997dzRELB1WjE4u2T3pkDOolJbAzmTglI6BNJtEBZkXIclGcPS/9bYhMWxX6xMu5nwaXPX324IaA9mA+d3njt/zj79+AasJW4roQi3b/VbJ/sgr1w7Z2fPNzr2dRum7RjsGtX66cXWywz145XYTg140RiPiO4QJcajk8QiAZaKw2GcsmAgylPfOoIc1UvmgPLM585i8VhEAZIWK14UVYYKwdpQrDE10R/K1fp2q1bkvV8IJZQFVTEwauXs0Mb6i3aq94x9+vl963/w2H4WfR9WvwmWeMm+/rXfhw3+khymwOcEQ4i3biIQmqPKK6wDUmmqGGyQVc2VMgDkOo2PsIi+g1HyXCxmVYXVSHllI/mPH4Ja7gP4Zyb4R2jDEdbp2VkphX7qrb17TIOw50Qt1jtn7T/98Drbp+btzJlu+9M/f8sdb6D3zw5bZahEWeBsgljahymytrq6yfoO30MxNlOzLpUhQBz2Vlu71jlQKQnG6hwXqW6kdxUCC7mktokjG0mQTxEkshIVTREiYJWhIB9GMt53hyhBaErYPaOTtItA1Arute2tpFQG+EihKxi35Cmps1hkGTP4IF2rqPZWjH+TvvIin+1kze1F9tXyXttkWfjB9Ts2ODhrf/xPv4G1FXVirXwkS0D4ZNxCrAQlU7BTKaVnmqxqUWEYX6CxhhRP+qMUDn83f0MQVHXdE6DZDck9PxMComLy93r58hkG8obdufvYTrLmrGFfZwmck2OysgHO2BCyiFUWcskCaJ3f7AxqDHzfBt4W8GLAli/d69CjBEKbZZ7XQGBJcnVGaBlet4rRkyqIIsoBmNaRVawdZRwgxJLnB/nNFZmRcYKEUWvoYDfxkDA5LdNATktjZihinSgE1MZrHcKkvEoQeEpaXY2ws5rzWOoQdDWi5yxmXerYY8rZcyKigdqUvkbdFxZW7fHDQcwUo/bGG5c4AmPapicnYNF7DOXHl0dQTYbaPV8FQNhHAHIyd6hmdI5boGvqCgcei1iP1tDICixHivh2ixkOJ3z599vGiqq9LWKX572q6Juc/f1e6Q8VD0/nQhpq+5Rx2GrsmVUmI6XYK1WoXqSX/517d++4Q4P+yXffZNDN2K1bX2BlNAR712qn+npBVFhMjQEGs4Jci6zDkiaQ9s6hRxwZnuF8TYwZoIqrIOMKLlAS62tIVzeQepY7ZX8NW73kB6i0AmsenHhV4o9I0g9tB5PEVaRT+lTZ0xZBEWUwrziNumDdqcYJWZHaUr7qrfgUyC4bXzdRIOCMSs/JsYFxTv+OYgE1hUD08eMVJgQkxyVyIFaBygQDBEmk0dm2ttdyIngp7+RNQXtZKQOcUBlr8QQnnC2781wWyVN7Wq9ePWOdXa3Wz/a8Dz78hGXBpjW0fEkE9d1ViijreHOzVaNemaVhG4i3UdfS6J1IWggCl0LOTzLr1AJMZyvpuuc36I8fkM9bpb3G8PPm91v4HcQH3z4J+8or56E0qBWqmjhz5RtsPRu3wafD2Ju+ByWrse6uLus+3uTGwdjojD1ggM4hz1hCHaHTw0TZdLp1Pa5Auo93IHiSM65Gp4rREYWa3WWk4I5dOBDrvAcw1Wf79LsIrc6YkexJnvK1jl1aDIwT5ud0ovYk7k3GkdKO2kPqq10xUhl19XQgDGvGGL4GdnwVZ2ljnNsyiQXVKra4jXb56kXOamkBSakA/3tPdbL9rB8OYQUERXq8R3UPHC2YVEL+z7c22ZXWVpsZG7MYG2mT+VBSx0YErRY1zWcGKWSR3gXL8FZ7i5UD2eceyx6Y2Rn4eN+C7Pc+fr/r83yzX377vPPV3bPIHQl25zd8MhXl8/LXfYo/2KsDZbRVLye4gUtqba4HMVG2pytVXc04OddpvSc6UeTD2j0exc3kfXv33dtQtk3Wj8sWxfRPm61leSN3lH2nehA6IaeAW4UIOeGMM0AI1dxJZ9PPZAPnFnqZdeuIhodQdjqePRyzXzGkDfe+VpZJUIgXiBpy54CnpCTVIDDqjKmxOXe8Qz+IePceyNo/4VjicnGYELKWFhnId7NBuwOnYdpbGqoghep073YOj5IhhMKXRlA1RKqrFqRef3btio3jNKk/HoWdKLMEFdJi3UnDWNgXMaO2stv9e+cu2FfxPVO6HyRVu9/SkOnD39L6f9lqa21ZXSVBSwWDl4laSOPxl/vCQiZqWEOdjj3FkX3aq1kFqyrWtxlWs5iJuwknYc1swULuj6wiwjjSmZ9M6GCp3ItkcExjSPlrIBLSl+Bh17/pb30n7ZrGccGZPD3WauJxBUBo0pwyEbg0wQ2oWFe3KRxdoswR+zCIl48lCZASUNs5nIrNL8Sc/rSluRF4aMuaKpGuj68HUdotU+bddTKjPKOq/sv9r7K/XSKr9/C78teffmZfYI0/z1p0HSoqoVE5VhgnWCP84bnT9mcXz1k7ncAxFAcA6P7l/ka89RB89uh4gdXdpxJ6la5b6DZUl9D6MRR7mNtw6RpRMpF7cH8Ywcs6h/WeyiCopLGPHs7YL37xIedpzrJWa8Lu9ISd7DvuvAwonyV0hKNY3sxMzzD4VxyiFBUis8B2t5JzEYrwW6QzQ+VYWmvNMnaTaC8nRj1uMhDbq5DdHUIqJ8AMXu/9NwtIaGQQGImtRVIMhZcwaRkNhCS1kggvYPQvG9wEFhQybKjH2VljY21whGJNsVMHjY7N2/17A1hRDTvLIh2x+Pbb1+wEh/tqQ4Eqq03nQ0PTjl2+dvWyFZdD3I4KQdUm2mERfgPMMB9D4u/NYIvLtqESpGcdSGtf7eqwqyzo60gDLHcAkKjfzqDGK2SPiCD2Jf09WCWyxl66bkeLoC5TCoqhAvnlu+9j9teBJPekQ573P7hn7/7sfWxWG+0aR0BcvnTC+d8Rhd2BQOQhZJcKZXoSCsThvtr9IgscyS6k09R5oXmiuiCqEFMIKzWB9KE6mUxBAiCllyBHKpUASyUoynPqG23uljmfKwyiIhhBpkFA2RQVuB0rgtAG9ZA1kspVGm30Vp7VlXJW3YAUl+MjUMG44MdC+uomLT6anojB2k9iUXWHdizhB/e8ff0br8BxGntFY/bBBx/YxQtnkXZ3OjXLl0bQDE9PRVRpWRXJ97Z+EmCLsorN1qQmflqCb12fl7d2wON7335uM8HVxfM6Pna/D9JpDpDE5/bSrxpcgaI8TRYYNEHwz3tXSe3aDU57f3GIN1lAy3p0GYklnJ1Ztl+99xHHPPQyIOP20Ycf2akzbEV761WEJJK0psvMrqjPcI8qacDL6F4Uegl9p/ZsxqBqomhSiTgzPxBIQVRzA1ZbZ30KIPpWo1VFSrKqzdqFIK6+AzPdOJYkV+NJJn+FuAXVMQ8y7dNZpCXIUErKfMWV1y4huz0+CTARFzEzvWLXP7llD+8/ZPK6YsePd+Px8DZwarYrr5xlQlENn5OC7kAED8xdKqVXGlIeYXXvkx2WxVW5fmHg81C7ffHKW1Rcz77c8JXoTBB49fP5qGv8z8dlEodudrQ99O55bn2TNCw0Xyv4Nqg9muR80FvVORh2W/X19fbp/FV5ikrs1x6fdr9rGIaqj36+H8Wd+clW9QiX5b+bmt2wn/7kI7v78Imdv3zRvvfHl60M+YRPr+/9PbdZQbnop6BUQXBIRmG+z8NXn5eu+snEtIAEcKEOOVwd+aNc3Xsq4HAzyNr99YKncHtc43ZWJfTVAW+VB78IvnRv3BzCu/6HdvLUSbvKUuBUXzPnwvBe9aORHrYHzDlIFszoQQbuflsrtrJSPdSZQk7tdsHRtj3CqmRxYcFOMGNcY0ZSB+8WPBzCWYfL9YiqdL5zfFm6ekou8wmVHw4a5KLk+vkBpjjd66pfuFweXThq5FSmnuBj4u3aoXr7uov7UP3VPgUNJi0NxJH4evs6i5lTvcNhyz4rnEM4xR73IeB7+Po6qT4jUK0BnCtvsjC7jMF7F+oy1SMMM32niUawL28otDWM5vNRJwxgsPDOwym7erbNapFP4IfafevboTZuD8o1nDOPypwo5a16yZpNP9VNz9jA2AZLq3xcXK7OLlgBetVCzPycgQyqG1HaJLpNGRTI27tji/lOGYuFlWPpCra1SeqqLW44J3RraBFkVz/+iDvICL6CT10Oqtdu4yQDUm70bQy/TbIamkWoWoW6KZWMI7FOH5MRau5zIaivT5LGqGD9NAT0E3L4q4DGkRU2yf7QL4ZH7dbIqA3PztoGOqC3X3vDzuDaIdjxTqIDBjU+RbkqRz91Co69LYqCapTF+iSK32lsGVelp0KpPcRAWmM9kjlZGZZGgG7hqPQWBA7VrFmqsAppqamzLhwpN7LbXcJzIYEGvQaOeCJNDuEJwt/r9WGCp5R+EvFtmAOIs3gRmFhcsrH5eYswwGQKOUFb1tWp1CGfdVETa/kWLGGqEJDUs/7pamqyBtiuFkzWaqmIH+h+WaG+3m3A+Dqr74RIvv8ULyGpj9PEKhjPsDtkDCfSd0bH7BYe46dw0lXHCI2cP21/cu2aQzZNEOpztUmTi9o0ySaK+0OT9lls0RbYPjY5MWw/nnhqfY8brJXDhjrRb57pbLMOBmkDCCHYa1AKEVT3sFAnQYSQMkJll7DEmeYAk2mwcWCWoxbYgjYqSSlOAjZJVIYfkfIkXgDZEF7EJvI61pa18NN50odgwaPd18wPIGFgpidpszwfSKIjV5s6i1S+d7Hwg6LlIZWugL2tclZIbW0tGCHUufVnMTr/baoS2ux5FrrMtUEwJitMHxMIwKLoeeedW5jS0gqOYrxolwD4vXu3OcEtSr4ojUPhuRFUHarO8x3rZ3u8LdoYg2uUgTYwM2N3hoZtBHeCKzR81Q0yrDyg4T3UGqcS6RzcvBSqVtCwbRHpByGaZkkh/ggWJj/HmfGDgadQZjx2ox3XAJG1iOxBpFsTYDb4RtOI/gq5JY0oXOOgmxl28FOHAkZBMfF1IOuZlmZ7vafL3urqtGMk1aCTpVQ4eOTMHvjqCIXtqYM4/dV7VpRu8EqY9oTZ/Ob4lD1CwX2bDe6zSwsMQMTyJBRkGINBO1R3GiIKUJCIWh6drMGliQZ3zFbOCDnX2GBv9WCMziG5neyJlCBOSKoOzpNllwvKVSGAd1CfrX5Uf+oXoQ9nGcSD1GkID+hPpufsKRPrEt4xokz/eCuxfAZVK5lPYf/KWWCGWzBX5zm+n6Sv3x8Zt5/euWdPlxYNWREmdbQLaG6UOXsze7oI/PUbxC3nrbvWhwHC6+fP25+0tlg7UlpxN0WUwxKcdSbcV2TdxkG+/oV5u7UwbQ+Wl2w4ziFGlL1OIhnGBPDiQ9UP9yOFWBeUwNtiPmsXmXy/c/K4ncVxQA3xRWgVXD8JCOoTxqz0sHJGLRvyOF4TIpocmfhXmQh0wO5YdBojiwn7DHckG6xnZa/bLnh3chjUsRan863lCEJPWYXv2mYn+98liNQUZnwrTLoSLF2+cg6pdQPr2gLKWeegKU1NrjKqUCYcCEF3DEQG/gJszk1m1UWAtgCgFhlsCzhUGqEij5C2RWHqV2ioOnSFhXYC/ZXYh2JqXQE5X3Wz1F5DOVO/bTdCPg2gCQQCv2A98/69u/YJ0/Uq7EqE2THOThmhocwfCjHTKmA1Xsy7GqiLyl6hztpLmGRGjDHDJvhG1EKAkexuEqCPQiHu8rvX0W5/gEroVXRW6Kd3sHD6yiOq7vcKArl+oiqa/eVx4hGT1+dMXB+xuf0RlCjC4JqF3U+hStDEgtdYK4QDKBJSMtOXy2i7qMTZja5AAeLAM4nmPAGL5rqURkxOTNnDiXE3AK+0t9nXMKU7iWDDDXTKze5ofSd0nQMRb83M2jTS0RkG0jx9OImDq9FIxCaxlV6mblFgJ7ivA6+NfNFoNifnwyqSwyL1jNDP8pAhivMTjnX41e1bdoOlzDRxUSaHBDNJCkGLM6LTzAK082E5gwCV4rtZNvg//PBjm4UyXW5usdPYuVUxU81OztkY6pgn5DdKn84wjobyEjaLIn+JMRYnvyR5b4IVwRTMRMGEG4xZ9mwyVkugjiuxaUsNrll5/WV7k6MmdMi3JgBRaNVEk7kERvqnIDZUFJVoZ6CfgI2JLMo9SxRjirhz6iXD/KXFVY5zuG3XP1rDzI9N2N1C1lYnNZbAahlYCullfNHe1s5ulVpYaqmJtJ2N/nPlwIIzh2oTd3bI7rfs9+45eyBq8+sQrOT/dOMLG52cBDEYLAIU3nzjtChOIx0bCtCSGkxAIEVHaUAU0ZmOitHpOlxVBssZh1K7lS546XsuLC3sBjvU//bzG/buwJAtkEdEA5fBukH50EKS0lg6soPrRUysTnPCVgcuNPRmiVnyMWZZTzC6vg/rNcf3G9RPeatfVgDYOsMoxuw7Mzxs9zhC71+9/pr9EzpU7KNYXj+s9El22O2dqi/kZB+9jTFB/GhwxH5y/4EN4hJjifLXZHUFR7EmMxlVBPgV0qGN63G71MqOe7bkddbUogMkHRlNRCN2G7OyO8B/UlSJwSnh0gK/VbwTjHOe5me4pLzFJPnHZ07ZGxzS00C2QUdvcSoqSvXqJ5//8ae/sHHuY6glFL9GHTSZaAJLuD4UR6L+0v5eMXCCsig9klMmtQXqvgSi/xpK+O+HRtyknUCnlyCf4nxyoo4JgJeirUIi4WbKE3XGjDZLRIiMgah/hx7918OTdmazxDo5PVtlxdFxDmEQPwBGLfCdKLbckWgs6dgEIekG8apjgPfqiWD5lSCCJNS3yD6M4vLyxufMD9fs6+hf6zTxkVJQ8dXh1gX1m3rcsdh64Ac3jteHCofIydQxKGPKHj+atCdPBpyRu0wUF/CrdP36F9QPDoOtY2+8cZXzaWrcOlZrWq17AWEmyL/RwMCg80YoDxI+aIJROBCC+o/8VQgrlnYUgA/StDhm90mALPYTuNCWrYHgZrWtcn0WWVcNi61vsl66R/rbhmE5/gZD4nfZSzqG7dcKe0+T6c9UtlhAzYJ1bA/6MxS9X29hXcngqGYGVxXWqNnMRpc9YA3811DgX42MZdanYoM1UWwwYNaByhqz7hosz//z6/etFc8AXz3W6QZvdkfuVtfsuDgT2g0Q85dPnrD+Yjc9cItQ93U6S4MqGEwSUAAtsLCVkfDnF87bW631dow0NcBWmwq0ftUgfhXK/s7QmP3Hew+hcujkQJA10iXyS6F0KYtS3jpr/rUFBDmXLtp3T510lDS7XnqO0X/jIKJ016sgqAzLU8CB8bUVKDugTsGg8S+EPBJuPZ6Ys7v9j+w6E8+DSihEUZn1dDZYD/bZpViYLaFnvDM6atNwXJBOPqc/lKcGIeXACYK8QJZ2jlP2MpY5dXTsteO91lhbY/1zGM2PD9DnvKMvpXc8VtvItjKccmEYO0P+61oXiCRmoVoSmGri1uw6C+d0D7b6R59+bD1vc8w8ywItbfYKziCB5VmKiVDsrrxFSF2jukvIVFTAYU/ke/nyJTd21C6VNc2SYGBgHP+3U/bZ57esZ6HFzp/vZscLFNIXR1XlUEybtpeX4/bKq5fS1dgOnwMjqMdoVU76ohPw3/8t1vfD7AB/imHvh5hsDULNlkEc37n+6iOCOS0EDpAhz8mUfZwArJ9aEbREeTghBQD5MW4i/p5yZsqrmTEFDFKlASzkrMGa+TymhP/q6gX7LmsCCR3EkIVgYp0M5JMotwsRTKyzJviYhfmCxHQukAmJU9RJXEACqv8xVO9/wRNACQgqEGqlcJDgpYvDsOP/wHrsB2zIfQL7v8rgFcunAe8EV0IGBmoJ66J61tCvI7D6rxEcfAXqL8QU3+F3/avcTerfwaC4wGE7XazH/u/+IRuGRVkGEUQ98Jrj1rHDeCpYYv209GSQPYdtdg03laIWYvkEM000gvQ53Fb+dxx1N46A5ecg0H3WmtN4xIjSl4K9wKt6pnHJfSQ2cA2WfIr5/R2++TVKd1nTFNL3/zIVt7euXLarCFLaYNl0JkmM2fUOZnv/1/VP7BewhbPsBxZHpYV0HhODguq+KQ6MyWajPM9u8d1mM/UswlUKVH65MG495PNae4d97+xZ68CMMAULucYaeCHByWmw6P/rnQc2Avczh6sSBY0JdajyFkcgwjFL234eXbeSR2P2xsyqXQL+ZeShpNKdBsYPopxQaWCvQ4Nleqig4+41SQYImnIS4CKouw5nCg5mUqp86z1dahcu1rPmbLPbNx/hIeER1kFL9nuvnXMnamtdPY1RwkPGhEq5qMOSqkBF6qnvw+HACOoRQR/rvh4q9QaqkosskEdgb0oGRu2vHjyyZfh2kXEhz8FCMGO4tG5E7PxKM2yUtdiQPDbQSUlm23BSdUQBrS5hffZK3wl7vavd6kFOrb9cm7OylA1wV12dHWMA3WTtIwQJt0/JNShTDJJ1rg9Zo90cGrUz+M5RR+6WZ7gIpVGdJQj6fGzcfnH3vg2AnDHqnaReDjmViBBMfCAobHk7E8UffOUSa7BGh5xCqOwOU4za1UQ+b/T12Qdsx1pgTau9kGta1xO0BsN2BmqbtGEkwo9g16+cO+PehdspJG1AzfDW6VO2CuxaoA5/9+kt++XUnJOM6wMhZrqq7nv/R3EbvFziOL51DAUqKOtK70n7F7jb7JVVDRNGFeNAoZpqFbLUmHnlmt396FNb5Lt1t4laq+2tAKhdWeIqlsjvi9Eh9Jds0WLi6mTv5R+e6bOvdx+zM7Le0eSVxGcQbV0FsVrhGm5h2zvPThAJqnYLavsmCBdlQnuMeuNUaaWVNLVZJe1WcOOAGkiKyxyq+YMN29oHyg3luJ1XqrDqSRv0rG1k4jrCUNJJa/KBW4UxfC3S6bFRhGxP0GKAqPHVHjZ2ww2yFKjizJqe4+2ocoTgqsHOcGAEzf60mMq1YPzYoB8vtdZ8b3DIFpHCbAA8t1bZrWddRpolQjXy6VxUKJ5U/pVOXl6ho+RzNPypkFNb2EpQqXRDJb5+9pS1Uaf9GqbS6xEcdWN2WM1ifdKVsr1claE2JBAmzayn7JOBYfseCFrPt9tqrwqS1iO5Ht2EwvUG1P4fHj62u6xlV5iF3TKAjlWafM0w6aDZuoWNBG/3nra3u7usHurk5ux03krm89e9hr2QtI8te99gQtpkm98HCJvi9IlzyaGByLcp2MRVEH8WLkHrTWUXDqpBKd80yjkW96/zWwIJbsEGzgFvrQAVsMFx1wDwQZwGlOpdCPXppL7foN7fv3DOrohS8zKYXILPVN860lw+1ma9TxpteHyCE8NwUE2NRN0UAmoXwFz13AA+EVQnNbCwx9lL9ifnz9j3ek9kXLYKPhoK6mdxzbXcXGnttvv3n9oQ9RIy+rxJkg7E8UUCye40y5xHcDats8tWyzo6j4lf9sP5LIkqgUc+e1Qr4GZqtS0StZaeMSrEgojyVGd+grHqsFuQUKiA7XDtbcXkVwlLnOd8Ms0zFjo6mu0EG9dbkNyWo9YTd6/g+ycNEhe33zh2Cfb8Q+1UYbGQqIKsiwF/Ep7+KX5OU5rJ1YOZ4IvORHATfh+O336vVIJBJVNaJ8KeivEZS8ShREBJ29mkfiiBetQhRPju1Ut2oa7GqvloD7i5zPWulPLrgEx5BsLh+mzVV8KHFQbXXYy3o7CrKQQLCmmYunv98ZRJQ1nS5vuofX6JIOtzbRqg09eZNrW203Df1nYNJqjFWTrzW2f7rJWyHOXfqgLpt/LXvXJRbWto/1ePH7N8BErT9x7ZHQazWOCgHPoHoVEpk1cZpmnh1ikPH5SXBrt+jfwuIEGtBi55jqrQytCH4UkCgsLEyM4N6v3t0732F7DcfaJs5KFPQp+5+qpNzdStF9XC+0jJ8WoptoeE4ZRBo8W9aAlTwtrvPJLPb0E1//h4p1MfYT/u8tYOmCjuLJeQkmrNNwbCzYFodXBkK1DeAAAjD0lEQVQCeXkqbbcQTI4bULhldEWLLJvW2bdZKoRER7nBJC83mxHWtglgOeby4huQt6QUjozlgLbPNSH80Zky8syAZs4hlhd0OqSlSSsra85bvg771QZvSXTrEfitJ1ZRreTZsWNN2AB4+AYUfLdRuy+Chjsku7l+QCpenSxmpRw1hxP8B3DO/iT0rAqFEoX7KJTK32o2bmLG/Q5SyQXUOXeRwi4xc28wRZYwUlqYhd7sYobtO27NAD/cKN8Gf/V5ahWousKh7Bu0blljel/A1f+Cc9FCZ/KFz09dLmGJD6JU8/yuMwhvovqYhTXfQE8pCahCPussBc3unmoUgRBX6yrsHOymQ04l2MpSTzuCXgsuveg8K4/3wLYh1Op/bFMINRJwM6LQNSDnRRDiWne3yzd7UlGmvh26F5JWMWCDGiomqKcfOIoXYqrnVHepsRrx03Otu8e6qbtULeFvecwE1Vf517OsKGYUqy6Kc7DjOUztXBnEFQGzEzUN9kpLOxNXCRMOKjXckYyz51Ibv2WRpmMipEtMYXRyHMfoQ9PIo0UJ+TacJ0VlgtQ9uBPDmiHf2vAweB7VTinw06SkdajatwnyJnjWSd+R5ajTkUqtMj29yHpyEcqJ8K66ht04zWyTa3Lb6yJMFktwMlrHroKgq4wZAUTpOs61uC1pY2Mon1iObfo1muvnAGruNlPL4CY8lrNeAbxts9uO15kIn7EGfT6A1bMqsLVwziQN3QgMzw7KS9Uvoy59KJv/ECQ9DlWaRniToIxS1jJdtbV2jVmth8EanjsdoPnOTQdcPaMmCqe1pWbpLe+Du9dHbK5YvQ0qEkFamGQGFdA8bPyVKBdU1gSs2SNYmUmuiTS7r/5Q8Ff/kI+qSVYvp+A+JIDaDYlc2l3+CC5CimMgx5s9nbYAm9w/MWMRJgUN8k4mrjdAzhNYwAg5wnl7xAzXX1X08KbZ2+vKu62gVMgraWwJ5VRA9QUTKVGCHIKUvozgKXhTAqsfQDSAd4Dwyk8hiNMV/ggKDVIj6DIOWpqFWq5rksQVyujYDGM8z7GeLXgdqGZL12Z1ha2w//LGkzJMENExuJnX5xvk7kogSoYI63AtUkulKKS8stjBMYMMvhp8IP3n6moVbko4jwXTxlXWufJv6yaJEZxRo/I6hsvM+nosy/lOn4ICTnpd1Sy/SJgTYgpZg8d5bRZYWCjGyEEiK1VENdo9CHYKmTrtnuxwsSpPgM0EX4FQVObdrjfhhP7jYGBpMDbCOsvC5zyeG5Zga9WGAgZ4HcKVepILOYO5KMhcCKmfqJqQUtLgCFuGIsyOw1DDB0ggI46yBWX5EsO1cPeMVlFAmWo5ZCef3YP0h3moBRacMcIMVD6J1NCv5fRNOG/3xFpPp2OdwWRPdrZhJNqrjCAe4QQ3QrwiJporTF41mP9NsLUrihxAK8hWWM5uVDaNUBg3qeye4bZYDwNF+rpmxyk+iAsm5HxRrEycvtw76PBbdZwfJwG92j29qGABiBgDKW89fYwemHN+aGM+nEE9E1pTawMSVCEB6icAJ9UfCsjdM0vHBnVnsqYOEozFGUfq00zgQc7K4vgNkspOFFq/JAitU7bzEBqVlTOVwglpH2oE3erKyrLNIEiUTv/UKZYpbdVIZctZe+JlXgKmdAjywboJLqVQ68IDhCNFUMhKpkg3A6eftmIzr/e5CUDowey/1VWVlVVPBaLtdn5KE6QOBozmJQWPlMsMnHmomOw0Z5h9Z2A7ppgJFwH4KGL5AVQLC7AxTmTHd5rNFbZRuSAK4PNSa970c/YloBawYCQbQqo6y8wf17pTM/keH2mQysxQgpoOEEnItkfSTHGBYYdSBSn9QK/h+QKU9Aw/tV9tkd7bI7FSqwmZfgn1VSZzpSEhyVxax76TTnmp5c5CxydWIkL6kr4GdQreqCxfO32fDqoEQfDyME2/2XZx9aX/oliqzWNT24h0prWnFcFKvfPGoG6TF3mtFeleW4FTWUEPquMggvVgpsTt+RIdcHdYRbGOnUdFOAHbugy7XihBEamT9J2ch0maq7Wjai8XmPKOoPNP5Wy7ta0W/0GtLl5mf5NTC1DVGZydzbl9oaVQToecriE61HgVR2GzDhD1qJzIatcQjCNxn5QJjI4UQbe6w5ftgeS70T/7q093sKvalN0uUUfNgNI7ytJoGfZONqNLzI46YW0cZBlHyTyGXekMC/YVBCprzIYROmOVGXqDjg861NeRTPYMe6cRQFWPNTp6Hp+/6tYkvRAw/MGAVBr+A/igAEGhgEFYDoJWS1DB87Mgozy2hyAzdeQ2pUV2MuW9S9z2vLY/ZcriO4dM7vXOTFSDvSCzI7WwPR2U/9aTjw2uMs1MoRtejkUshRT3zNkebF6bnFBGH7mjAEFGucWUA2ohqKSm0kvKx2wAya3S/cBX7i6WPxt8G+UIwfmluGM7taZW9aQ60d7PAoRYOuezHA6tACmum6SgqkJcHf3g3JKo0/imFuFkLYKjWzfv2eDQJC5c8LdbXKl93wie1nHtMu88KbTiSaEez397hQzM0wmOFEH9wPOFh/rCR9GYLaD5SN9JAoAfojtT+dTBYBAy6DvpGpeZSacx4xtmjfgQqvgY4cEQO0MmMadbAeha7MtnTBEVKqczy1GoS7XgdIfMfjK41uBVnkHwd1nTwT6VUl301QrlLDDrrtKRDJ1Mcz3gMzDiA6FvKfCQLlIWLVmlpeuSfclOlf2cnX7n885mBO2VQEzB94f/0r3NfKS3mQef5Etct8PaC85kGyuVUXt7g1081WPHW+oD9YZKonhtmA5vmhbHKA5K0la3nnFrBdUzaE0Y/o5LIFp+gUqx6KrEG1h5Ed4Z6DMhpjtztIz+QGJfwHgR5dT42DWk4+W25NgxqHvROVy9yPRvkW8x0ljGpy9LniU2QjRCOdsxG92S3u6a47bII0XQbTm7B9/VvnV69nE7Ux8kRp2gn7aYLUCp7kItB5GW9k/Potget0ko5DKs5RrAkQCoGAqljeEtWD51I0Q4julYM+xkJWu2fiStP8LSZoaO+bKDTmylfqtMBktImrXmdaogruHgB6BK1FpKA6uVmVfzswONB1X4o5d9f5R18N19yDwdfEAMnQnaBnLSlRn4aJLbDWHgPiUgzXSlhJSZCTELhnI+JofXC+h8x8ivDIOLQsidP/KhBNvnIrQS8irv1rk48tLhwTqTdEdIR6lODahS2lo7QdApTgZntw2SXW2pPIE6rLm1zlkmHWZ+e8EIuqMpaeD5Xgve79LkHR/qC7Gzy0B8Atb1PmvIG0+G7D9j7jY6OY1UtjCwbeXYOdEiKdHLQZYOLFquIOG92txglxGgnECaphOYWQ1gbzVlv9JixvW+IoIQVoX4uGdd1QbRAh0/EKFuGyDfJrPv1oQUtNKL/t1qh0ZJ6i1Kqll9t0H3rHIP9N6De09Ab6fCeyY7UGFZiZ6Z2fayBR/HZgogLEMWI6zdZqNWjQ5Sy3lZ6ehEMAXPtmotuYQRyyhHQSxzmC5icdbLJPbtzqqSJknpNsW+dmISehzLp0J27+TRdxLkLMfQr7JLRcuTKXwhafKUy5MWVCp19Zxty70fMkn2uImFFbucovKT41EshybZHRN3LHI3u1sa8VBYyQZwF6hWEDRatrfdvwlfXz6Chks/4L2aIqopdvYpg/8XTwftA3YQPAQxh6A+iEGhVsFOCfWKtrTVIPE7iVH175/owgDgjJ1Ecub3SDpE4o+2IWnW3Eskf8DqZZIJ3LKwKmUAFaw5mkiMeiTTK5m0Lo4PUlBvrVt/o8IeA3trxO/WnqNrgSYvsaTy6j7G7pYv0EXmsW7TAb9V1ZW45KxlTSgISpCCEfwcxvhYsc2hb3anmonNfVYVmUAlxKkgbWsjBhY4/JJaxwfdpkC+8QkktJgFRthFFOl/6gwV+vp6kOBqvCE95gzQGQwl3HGH1HdifJZ6o3++chq72ybWoXTytroo51BBvsA9ri8MQVWFrXodvELZ9dSXDjnpiY+xm/13N7+w9wcGLYIy3qprEcSISnlhg+Y8pGxYhLyGGd+/ePUaO0ICo3NZPGneFRJlasONo2TEhYOncltxviX+uvXG3ylfhTIGkTwdFEsgRYfJ85uIQXZQFMOOPbMFbG6POIrrTofOTpj17Ou+I0v/Qun9Sx/nn9N57RGd+SyryNBjVkahN/5W6h1Bee+UwRu3DtwlkaiivnYe9YRAqCt0gJFYRVnvzE+xzY6JOR9j+wIstBKYYY5j5VXZ0caJasft9sgw6wx2sZK3o8YguhdwCemF0H4EOJlHug5a8wanaAdjQhRW/5qbS/DP2+WQbnQkYnfvP7KhwSnrwH2LypAeuxQhUgmTg86LkT/fPpyi1dVxwK9ULOn8w3XIRHqg7XM9EgT1Hb5POc/9SrRlAeDdRlH9v7//ob2LvilSXoX6QrtZZC0SDAgVUMh6s8ixtUX2X772e/ZVRPJ1sLNiLlTHNKyUNAgOfjti/dud12c0VMAspdcqqFsJlFkTgravadoQx6UaaF0kqukoBPWXldK8rE5gryokmneplPa3J+ycgLb6ZEcrQonFyoYeXVInzEnDWd72umFBX+09aYWTqEKgYpXIEYqwKhIstfXrPiaOMkgvwuZujG1vMaS+eQh3XD5CsQAjXd7he32vftDxhCtsI1uHM0siZNQaVj5uY9wnEPhJbSNjeLncLGcX1aneEzY0Mob6ZcP6+k4gCEIVgmBJ3hKq66rcMQ+1tbDATkhF+yhfdQnqswMaz4w4MgTNHruHGPZ7VlJ5SmD+hN0Sf3X7rv0aViKGH5dAfeFNuTztglMFGFW4snj7zHnWnPX4oJGBcxDC9Qnfp18/45LdunRyH02GylM1KWVWr2fWl24zn46WnlO2pUEI6IubevlWiCv92hrqhDlUQcXsn3RUPt2p6Y+2XXxO2yL1sNuL3eL2SKosfHN0//xhqz/2y0PIGazagRP327kWR9tYi2KtxARcyZqyvqMO21b2lsJtyIyuvrEJMLJhA7XFKY421LGXM1iqlN5iuyOeITZlQZ+BuwfEVguFdAnWjmOT89aPU7EGWl+J/2bnspPkNbWcWoZZokKA45CD/BJnFFJdwwHVK+uoX0ow/ZsAydednW0t1kRlGNj79am+fV7E1LcKR4KgQVZH/1fgXGUWk4T2+tMBi6EeSTBbbZnnhctENAQFLUQyd6GrxypAzmzLIpdamfr+Cn9+BPfKFvNOa8L2Umeeqj7PCrKkiSN5HuZ81VYQVOHLduqzynzW+2yqtl/6w6Tdnk8AGyHnbkFIIeojAbuEg1rL6WDgOgzU10EoHa40gZAvxYQ8PDxqtV0dmIOiCXZ9qz/7dDKvwH2obimHCjfbWQQ5dVBOSdTd9+kxojokMFpwVFAIzf04PqQmceuiqRaxB94S2pDuIrjSYFPYp9ggweH+HgmCas4M10tAD8+KGnBqpDrzWUNW6RTE2q7x3QSz3M3pBZtirbYMQJWHH8AuT9K7/JmSxUwWwVrWIhIXJQoHB2RBn/9BCXqrZ9VeLBG36cr52dxvCfN1TtO/dLbEhqfKdKyYrwsMolOsP1aZLBLyNsG9KKULZO7rr3I2aVcEtxe/mlmwHhJoR4nsa48qqFSKCYJvuI/IfvbpDnEVlZPEPBPS/ZHp6fTmgEwlALKsoQJ+w3NBwXhRHgHs1aeqt2CVydk1RMKhMhkJVFazEV2GAHkcJTFon+EEOolR/fICLCnmeOEgSblCAG/dB/3BX1eXDdaxy3imCDQowVhlW5AlYW+XsUCTE7q56QhWTUuY/K1ab99x6zreSj7B2FPeW8GPlu112Hp/uLsjQdBnFemR7lnp9N4PXvWLQLkK+7AA+6eekm2mdrmH8/PpiXTxsnvdZO2SHTLpsl7wFTHKcz/BRtC5e+URzlIlH8ND3Xmcjk1h0znDBBMIPTQcsoIGIZ0vEf3tySn87nBuKuunYAhlpT3go74VxdHSYAWYaHeGLJXE6jsKsaMSvDjCsANGviNDZShNuA9Drw51K3aU/3b23HGrQoXWj211cQlIz5LBba5mLGQHV780DGSFtA5yriCJTaEHLYZKKk/Z4cqTXx5johwjEmyKYGErkSAXWzfHCUInhOP+T3YRR/q8cyQfQfaaqYKZcHtmIiIqcEcnbk/mngRD/XRUeRw2RiFDBbn3VNq94I90n9r5mgLIEYAtCuwy8Bn5hD6aOm6SSYCgwUvpzrTH1AfZnuoXDn5+DFoSvAmnECK08PsKJ3X1Yf5VDpJobexIv6PUW/nr6xR1kL3uHRD5R3hekImgygjnqXTZQe93S6N2C1pjzP5/Pzhq/xtS70f4hZUZpINiuHjd83sWsgRULPwh3+0VMpVST6eHV+jToKwtLsJnszVmaL1YGdfAdAV9oj2uYmQa6ort5DHgjYPsbMBs5R3OjzL4Tm0rRPKuM1tk+SOtWxETWhU7UKrZISPPfqm8dfSlTax1QU5JHNPN2qM6Rxp9pBT0WR3ta+7TBddMj/rX7upBKZ+0hU7hH7z23wroQtJwgNvBw2ARTrJH7Jv1eEsA4GI50wI1N/A1SOVCcom0M+Qdo3flNzawOhHF2Y1tCUrJKi6IDP8lgeqNlZhdY000D2I+YQ/hF4jfN5Eyyg2JJoFsCxdNClPwbnIl+hq+j76Kzk9edZzAiKvyfFYQ1ZT1khBRhhx/A7K/c+uereNGc/DxU/tnr75ib53o3jWbZ02Yml/8qA+oXzib3dVI/gtfd9dvru0+JpzHzvugTuHpc3sa5bdbvZObwWS+PfXuT1THSVslcS1gjVvEAJLWLo/FZRmGEaUIfDJBMFDVD1b9zGdf9uZLI2iAMEGtnQTsQNMLMxUtDQC8d4uFWFUIhZokTcP3TnZ3bafS+K4BIWNI4n728KFdwWnVt1rwjUOcX797E8FB7Hb/4fGg/fjhgE2i7xKma4dDgPDSwbkRuQO2sufd7U24BSLAepZrlDfQzQ1jhzl/BwNqtrgloZT6x9DKyht9KKqDfkwX/83P37ONb3/LvsqRAzKpVgeFJ2z/pb/6+mjSGeX3K/Yovtv/xK7j82aFESjJpHzdyu7UfaMP/MfcHiRo3a+gi58gHdKSV9AnoQx3v80gUxipBG9NqgpbCEdriZceNFi3q8I7Qzif8NuglcpUUKN23G4xQdvzkhqnnPFVU46nBH7OUCFU/3C+B4dZuLe25fBcD18KQV1zGQRuzUOPLbFeDNxv7l0XIabUJNp1soqwQPsnhYjZzdKzKqc9jidxolX56DHHOyQsCTuykRbObAe+OpvZHHH7FAj4b3/6Mxs6f86+evq0NWPSJWOdKY4uuDU47BxT30IyPEupG5x8rOAFCe6BP1sDJoiRG5FBOf7C4676UJRZddS96p8JAEVxWu91YJb2R6dO4KdpzX4IFZuhzWtQUvma1YQQnmDicAl5KLu/YPvT//zjn9gk7lu+deq4Q1JfloeTWGD9xM5q0pGn93tsDPjPKNF//eSpjcMur1NGDeTgUusx+6/eet0u4ZFO9dovuD2zZOqM/F0JO1NnEJRXovw6jmEdrkNjQRLX0Aph28fuPTHiIjRewlDbmqiVaiuojaKHqpfaqfYHsNYb9ZGf5ANYuHGYniHDsHWJs/6oP+VbXj6ABUc3KW9hMjF+RAZlbT1nZfSCH58bQQVK0RNZw8gp8wTCiMcM+lUGRaAGQaqahndgTKCWyIAdgON/dXRxwWbirVaFQXIFQFVFPEiUUkHf14KQF7AGeq2n234+NIRfVCR3JFQHbINn8IlGDY6Oi20Am8p/hxL7bx89db6T5CQ7gelWnDWFFNFyM9ICW1lAR61KOy1+hyDjB4XwDK1dFWukv4452dcunrXjvHdIQz7lTAgZmYH7Uh8Hk4tQvw8hwz/n/JISKNiHfH8Xm9FlNnFrkgq3WMXLU3yUrVV3Mbb/N9c/tl+OjtlVnHHJS14rZ4NUMjodTEm7yIidYof/Y9QzI/y+wJPCCBsjtUOH19YJQL99ose+d+minUMvK42e62y9TIft6BBsQHg0McmOHIY6cPFBd0IG/m7BhYrIWXicjphhckhgayqvE1567ovxZfjJZBS3nnLEpnHgkcgjvcrzY0bfSf4wz5ELU/gbak57yXe1SiNmusuCyYH08uan/b7BLBGUvNsYUbmaXKKMkSnOBdX4rQJqnrPxdSeasAWH4Pnl/i347wnPU6RmtjF+klQ+WIzZ39z6wj7FUVZMPkTpXPVnpqGZNiqGHwNNzp4aAU4+ZnEptvw44PDKW0cpJTB0eRSCcJWYeT2G+i1z4nK+FFC80zdu3JDWB32n2VEuKKMM+Hn6aYZJcJ5fDIotN/xlxL9x8oR9HyolbwSTTBabWKW4w6BCA9Pnqav8W2nz8BSDMcqsewMnzVMMtnbOcpHOVeX6IHoiBFezC7nWQjW7mhqtvamFHQ7LHCGwIHMVqGyw9lXeQdlEMxHIqVWUho1ioKGzba4/uG+f4bnv88ERu47foV/1D9p/vHHD3vmCoy9Ybz9ka90Mg03S4FradordOn9x7bL9xaVz1ocyvYrKaTWV6QbuNXxFG2K0ZQrsEXX/iPXy3392wx7QN6sOiYJ2kMzNX9smLeJEzTbRDRYw6dXjdiafjQnFCPQKqYOHhyjfIsuIceD70eyi/Yc791GdbSArEAdBDiTcoqDk5z/k6vTacoTG8qCOM1XkH1iTpeQSaovaINZ+CkQeYvJ9By7r/adPbUKSHNL4rEiSCZ4zkuAuiRpMCFxewQYKJyMATsqf1Lt9m8nkJd6gwqKmhwwS3fezTef/GBzj9LBZG8RMaoDBuwhyCjE8FdotW82Qarx+nasR65KzJ6jDmx2d9pV2PHAj+QwtzTOdsECZ70Ml/s/rn+LLloN8ilFYszl3HeTYLfiZWO+cW04QsxzH1hcwtv49qPF3cS/ZU1VpvyLPH2AEff1Rvy3gDHkdih7M7KrhFmjkd7eUQVDKYCmlhVXsePgmuxv+9ff+wC7SZk85ttWFzzXgRD00kCTAeYJTr589fGqfQh1vT8/gIFp60mKoqmjyVpBNsRC3ECwqpEyt2rVGUruEWKJA3DKIYUiBTSOTz4X6Wnut96Rd6mi1i2yrqwI2ynXngBNDJwfXeB9kI/tfskaeQA94nR0ds1jpxICrvEFoopHFjaeeJE+HYCUtn0RFHCVWBwJ2sZ3vfFO9/Wu84V/o63PmlUosNzM/RGD1M3Z4fM6RFCNMBBFUSTruwlPQdKbuIngJ8mqczmypBOGb6OKLTNCvw0l9s++kncHHkrgWwVXyhL+8ecc+px038QG8RJ0W2BYWhN3HhsrQpKKtiFVMHF1lpXYKd6GXUY/9yysXneO54BAM5bJ7HukCXuhFqOm4nv1K8TOOx2PNdrqPIim8yTF0j3GaJAOCFcBayAyuPY5BUMPC99tLkSR9iRn0MVRigVPQWjDF6GWAadCFgzpLnSFhz5utTVb67a/Zzx/026+eDHPaFQ6bmbWd7pP3/lt942ZfzT38l1vOTgbs1b5u++bJ43YKodMx9uhV0pZXWxrdurYQO88P2Ve6Usw6V210+aU5AdqkPIP2Yb/JgNQm8HWcdIkb3A+KmqEFZE70cI7PShHfN18+Z6+d7oXl5fwXfOcOYvw9wHHozkEqZat8DT5xIhKWiNIIoRhP5AXiUr7Qp5DyW9iv2NZQb6+3t9tbeJc7wQSktaeQUz2w1/BSzwheS1Dezx4/tVEKnIJT0REMBbStInUAaagyIJdVBvsgyL2CUv+PmKnO9yk+QCCVM8gk/skAm5jZdSQOoVgwQ3WxW5BgSN2mKUBygSSNnodK38OCpxpqeq2rK4ANH6t4HSZ1Ey7jDlQ/Rv2TwKqCdGk057oLBICvjOM1YtagvsMQlxjHZBRQ/9VL54nVlPabEZ6JoJ6t8VdfbTVbntzLmMEEyDLHrqCmcEPZp3I9yIOG9/YgSiAAFYkiAdAiPKyJ0mWnVA6KE1VtgB19k9nzzJULzlHyUyaIuxwSNAfbqPM55NJEk0Id3hJa2WpWQ4e1Ylzd3dhoPTiZEqVuhDrIQ6CQXo3vIM9vNtbbibdfs9eGx5xZ4SiGEdPkKRefbrYlXTPUtgEj/Rq2krUwm3eS12X2mXZh4I7yhBS7DQSi00FMsFJUULaOEqjnd+bsKZtjwtCZoI8YYDN4gphBkLWALal8G41yJomOTfChnpm+paLKGrk2AYcOvON3M6k14b2vnbVrLW1R29SuMNX0OWzBNkBePRcyQItA9BIcotVLfMMafjfKpjq4vnB/9BQE5aFpRNS0DN9BYh398PZ1cH2M4KoSGFQgyZYQau+wVYAmN6XUZFtBHYuhvkg4MvkrD42jUt6VSlLNRCGZSCqf2UYdt285vCaJrMUC38rs32Qc6igKffnMb12aF//nwCyup6CqkpB1BuT8iLVEjEG8wYwtAYEaJsNwAVZBs6HuvbF4cB+8C/5CBQB+KZS3k7VSJ+uAVtZfftZwZZKfQvCXvLjXBCwrmTgdNkanyDnYAgM5hsmcQiWi82rWONV8WwUVqiJPWdMIKcWK+ryU1ucnAwF5CtRvmk5aZNbWdjEZPhRgmVINxa1icInq6swUrTsroQYlvBcND8J+Ay+dJH1RufrpS3nNn2Ny0oFNUdqidaG2Cy/KokUIQxmaBCtgDetoV41rF5SC+lSw7U4SY7XLl76tfXznFpC83xafLnuaMj9HOh3FtG1NAgCl4hONb9+PRIaCah3kFKTRc5C2lOg3MFKXWkz1URAt62fi7MdwYoV1rb7x40Hv/ZjYftW4CcpQUfAzUEUOL2Zg9LAkamEiEhMr2MkD/o2lmM3yIOFhwP0IQQWNdB7cKWwvI/wc7CFuAs5XMdOsBb5+kgm+/Mf5q/F/YATNrqLWLzBljt0Iusj1ayaZQOO7MnzNJEjfKJ3WWiXciErqFzCrPlc/7NIfcNEbsYC6essbMUyKc/lxFZJ7SiJg6z6Tkz5UwlBwiMKz2qWf8lOcgpL6vDyCe4Rww8BXNStP9/Ez/rhOYECoHcpGZaodmmp01c8HtUPl+rrsaJdPmHXdq3qKFwJpbezLU3sUf9Cm+LS6qj41DCoJcXSvoPqrjBUS+HWz4hVURvj77GefRlflV0xiTUYaIz5/5a31va7KS8Ffg6fg7255643iFXTV4WiV3Pg+di/+Ef/si6B+4OxXPz94dgPIft+JEVYImL4AOAKQA5ZmfEBMH6dDBq18ROYapAwelaOefWr/efY103v+RSa3rY71+eqq4CmJr5P/1F/3yzPIYf+/grVvsC9z6+qniS0VvKtTOstMHfYpwue1W1q98yX4dJmsfIT/0D8rgY/LJA5uhDjZr3wZuvosstNkZbPt0afV1f98Ap+nv/r4w159GW78iHL5zj5sRkeY/kAIehBEPao6HawsJJAOgH4O3b30Zw4EnyD8ebqXDlaP8IdZ9z5v3+tZr8OPvqxDfBL+3N0rD4/g6YgXM8B8JcM1OEAbldy3M/zp89y7tvKhEMhXJ7sKe8U/q7yjquOzyjnoe9XHE5wd3/gZxF93JHgBEXuV5TvFX7PTaXzuFgL7lt3e7B+XnX92al+P7PjneX5WWQfJM8hDQAgAcdg8j7I9e9X3MHV6Vn2U17PS7FWP/eIPU8f98jnKd8+9Bj3KSuTyykEgB4GdENAktCcF3Zk8F5ODQA4CLxsCOQR92RDPlZeDwCEgkEPQQwArlzQHgZcNgRyCvmyI58rLQeAQEMgh6CGAlUuag8DLhkAOQV82xHPl5SBwCAjkEPQQwMolzUHgZUMgh6AvG+K58nIQOAQEcgh6CGDlkuYg8LIhkEPQlw3xXHk5CBwCAjkEPQSwcklzEHjZEMgh6MuGeK68HAQOAYEcgh4CWLmkOQi8bAjkEPRlQzxXXg4Ch4BADkEPAaxc0hwEXjYECl/ExteX3YhceTkI/K5C4P8DwUFqbTrD+SgAAAAASUVORK5CYIIA"/>
          <p:cNvSpPr>
            <a:spLocks noChangeAspect="1" noChangeArrowheads="1"/>
          </p:cNvSpPr>
          <p:nvPr/>
        </p:nvSpPr>
        <p:spPr bwMode="auto">
          <a:xfrm>
            <a:off x="8713611" y="4204688"/>
            <a:ext cx="1181100" cy="5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864666" y="3636073"/>
            <a:ext cx="10438871" cy="848750"/>
          </a:xfrm>
        </p:spPr>
        <p:txBody>
          <a:bodyPr/>
          <a:lstStyle/>
          <a:p>
            <a:endParaRPr lang="en-US" i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en-US" sz="2000" i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en-GB" altLang="de-DE" sz="1800" b="1" dirty="0" err="1" smtClean="0">
                <a:solidFill>
                  <a:schemeClr val="bg1"/>
                </a:solidFill>
              </a:rPr>
              <a:t>Vertiefungsrichtungsleiter</a:t>
            </a:r>
            <a:r>
              <a:rPr lang="en-GB" altLang="de-DE" sz="1800" b="1" dirty="0" smtClean="0">
                <a:solidFill>
                  <a:schemeClr val="bg1"/>
                </a:solidFill>
              </a:rPr>
              <a:t>: </a:t>
            </a:r>
            <a:r>
              <a:rPr lang="en-GB" altLang="de-DE" sz="1800" b="1" dirty="0" err="1" smtClean="0">
                <a:solidFill>
                  <a:schemeClr val="bg1"/>
                </a:solidFill>
              </a:rPr>
              <a:t>Prof.</a:t>
            </a:r>
            <a:r>
              <a:rPr lang="en-GB" altLang="de-DE" sz="1800" b="1" dirty="0" smtClean="0">
                <a:solidFill>
                  <a:schemeClr val="bg1"/>
                </a:solidFill>
              </a:rPr>
              <a:t> Michael </a:t>
            </a:r>
            <a:r>
              <a:rPr lang="en-GB" altLang="de-DE" sz="1800" b="1" dirty="0" err="1" smtClean="0">
                <a:solidFill>
                  <a:schemeClr val="bg1"/>
                </a:solidFill>
              </a:rPr>
              <a:t>Kaliske</a:t>
            </a:r>
            <a:endParaRPr lang="en-GB" altLang="de-DE" sz="1800" b="1" dirty="0">
              <a:solidFill>
                <a:schemeClr val="bg1"/>
              </a:solidFill>
            </a:endParaRPr>
          </a:p>
          <a:p>
            <a:endParaRPr lang="en-US" b="1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130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1107210" y="5199667"/>
            <a:ext cx="10081684" cy="21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sz="1200">
                <a:solidFill>
                  <a:schemeClr val="bg1"/>
                </a:solidFill>
                <a:latin typeface="+mj-lt"/>
              </a:rPr>
              <a:t>Institute for </a:t>
            </a:r>
            <a:r>
              <a:rPr lang="en-US" altLang="de-DE" sz="1200">
                <a:solidFill>
                  <a:schemeClr val="bg1"/>
                </a:solidFill>
                <a:latin typeface="+mj-lt"/>
              </a:rPr>
              <a:t>Structural</a:t>
            </a:r>
            <a:r>
              <a:rPr lang="de-DE" altLang="de-DE" sz="1200">
                <a:solidFill>
                  <a:schemeClr val="bg1"/>
                </a:solidFill>
                <a:latin typeface="+mj-lt"/>
              </a:rPr>
              <a:t> Analysis</a:t>
            </a:r>
          </a:p>
        </p:txBody>
      </p:sp>
      <p:sp>
        <p:nvSpPr>
          <p:cNvPr id="44036" name="Rectangle 37"/>
          <p:cNvSpPr>
            <a:spLocks noChangeArrowheads="1"/>
          </p:cNvSpPr>
          <p:nvPr/>
        </p:nvSpPr>
        <p:spPr bwMode="auto">
          <a:xfrm>
            <a:off x="8110731" y="5150454"/>
            <a:ext cx="1954212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de-DE" altLang="de-DE" sz="1200">
                <a:solidFill>
                  <a:schemeClr val="bg1"/>
                </a:solidFill>
                <a:latin typeface="+mj-lt"/>
              </a:rPr>
              <a:t>18</a:t>
            </a:r>
            <a:endParaRPr lang="en-US" altLang="de-DE" sz="1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57382" y="543045"/>
            <a:ext cx="4275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de-DE" altLang="de-DE" sz="1800" b="1" dirty="0" smtClean="0">
                <a:solidFill>
                  <a:srgbClr val="002060"/>
                </a:solidFill>
                <a:latin typeface="+mj-lt"/>
              </a:rPr>
              <a:t>Einordnung im Bauingenieurwesen</a:t>
            </a:r>
            <a:endParaRPr lang="de-DE" sz="1800" dirty="0">
              <a:latin typeface="+mj-lt"/>
            </a:endParaRP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1023147047"/>
              </p:ext>
            </p:extLst>
          </p:nvPr>
        </p:nvGraphicFramePr>
        <p:xfrm>
          <a:off x="2860415" y="1288878"/>
          <a:ext cx="6096000" cy="3252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hteck 10"/>
          <p:cNvSpPr/>
          <p:nvPr/>
        </p:nvSpPr>
        <p:spPr>
          <a:xfrm>
            <a:off x="1842326" y="4195791"/>
            <a:ext cx="2366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de-DE" sz="1400" b="0" dirty="0" smtClean="0">
                <a:solidFill>
                  <a:srgbClr val="001D4B"/>
                </a:solidFill>
                <a:latin typeface="+mj-lt"/>
              </a:rPr>
              <a:t>Lebensdauerprognosen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de-DE" sz="1400" b="0" dirty="0" smtClean="0">
                <a:solidFill>
                  <a:srgbClr val="001D4B"/>
                </a:solidFill>
                <a:latin typeface="+mj-lt"/>
              </a:rPr>
              <a:t>intelligentes Monitoring</a:t>
            </a:r>
          </a:p>
        </p:txBody>
      </p:sp>
      <p:sp>
        <p:nvSpPr>
          <p:cNvPr id="12" name="Geschweifte Klammer rechts 11"/>
          <p:cNvSpPr/>
          <p:nvPr/>
        </p:nvSpPr>
        <p:spPr>
          <a:xfrm rot="7040516">
            <a:off x="4633710" y="3169347"/>
            <a:ext cx="415365" cy="2227976"/>
          </a:xfrm>
          <a:prstGeom prst="rightBrace">
            <a:avLst>
              <a:gd name="adj1" fmla="val 52154"/>
              <a:gd name="adj2" fmla="val 81311"/>
            </a:avLst>
          </a:prstGeom>
          <a:ln w="19050">
            <a:solidFill>
              <a:srgbClr val="0B2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914365" y="2036052"/>
            <a:ext cx="3603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  <a:tabLst>
                <a:tab pos="174625" algn="l"/>
              </a:tabLst>
            </a:pPr>
            <a:r>
              <a:rPr lang="de-DE" sz="1400" b="0" dirty="0" smtClean="0">
                <a:latin typeface="+mj-lt"/>
              </a:rPr>
              <a:t>realitätsnahe Struktursimulation</a:t>
            </a:r>
            <a:endParaRPr lang="de-DE" sz="1400" b="0" dirty="0">
              <a:latin typeface="+mj-lt"/>
            </a:endParaRPr>
          </a:p>
          <a:p>
            <a:pPr marL="174625" indent="-174625">
              <a:buFont typeface="Arial" panose="020B0604020202020204" pitchFamily="34" charset="0"/>
              <a:buChar char="•"/>
              <a:tabLst>
                <a:tab pos="174625" algn="l"/>
              </a:tabLst>
            </a:pPr>
            <a:r>
              <a:rPr lang="de-DE" sz="1400" b="0" dirty="0" smtClean="0">
                <a:latin typeface="+mj-lt"/>
              </a:rPr>
              <a:t>Strukturoptimierung</a:t>
            </a:r>
          </a:p>
        </p:txBody>
      </p:sp>
      <p:sp>
        <p:nvSpPr>
          <p:cNvPr id="14" name="Geschweifte Klammer links 13"/>
          <p:cNvSpPr/>
          <p:nvPr/>
        </p:nvSpPr>
        <p:spPr>
          <a:xfrm>
            <a:off x="7738767" y="1915471"/>
            <a:ext cx="360040" cy="813919"/>
          </a:xfrm>
          <a:prstGeom prst="leftBrace">
            <a:avLst>
              <a:gd name="adj1" fmla="val 32804"/>
              <a:gd name="adj2" fmla="val 44109"/>
            </a:avLst>
          </a:prstGeom>
          <a:noFill/>
          <a:ln w="19050">
            <a:solidFill>
              <a:srgbClr val="0B2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042476" y="2635851"/>
            <a:ext cx="1804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latin typeface="+mj-lt"/>
              </a:rPr>
              <a:t>Lebenszyklus von Bauwerken</a:t>
            </a:r>
          </a:p>
        </p:txBody>
      </p:sp>
      <p:sp>
        <p:nvSpPr>
          <p:cNvPr id="16" name="Rechteck 15"/>
          <p:cNvSpPr/>
          <p:nvPr/>
        </p:nvSpPr>
        <p:spPr>
          <a:xfrm>
            <a:off x="588077" y="5006636"/>
            <a:ext cx="900100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" lvl="1">
              <a:tabLst>
                <a:tab pos="358775" algn="l"/>
              </a:tabLst>
            </a:pPr>
            <a:r>
              <a:rPr lang="de-DE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CE – numerische Simulation des Verhaltens von Tragstrukturen</a:t>
            </a:r>
          </a:p>
          <a:p>
            <a:pPr marL="922337" lvl="2" indent="-285750">
              <a:buFont typeface="Wingdings" panose="05000000000000000000" pitchFamily="2" charset="2"/>
              <a:buChar char="à"/>
              <a:tabLst>
                <a:tab pos="358775" algn="l"/>
              </a:tabLst>
            </a:pPr>
            <a:r>
              <a:rPr lang="de-DE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mathematisch-physikalische Modellierung</a:t>
            </a:r>
          </a:p>
          <a:p>
            <a:pPr marL="922337" lvl="2" indent="-285750">
              <a:buFont typeface="Wingdings" panose="05000000000000000000" pitchFamily="2" charset="2"/>
              <a:buChar char="à"/>
              <a:tabLst>
                <a:tab pos="358775" algn="l"/>
              </a:tabLst>
            </a:pPr>
            <a:r>
              <a:rPr lang="de-DE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numerische Lösungsstrategien</a:t>
            </a:r>
            <a:endParaRPr lang="de-DE" sz="16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Geschweifte Klammer links 17"/>
          <p:cNvSpPr/>
          <p:nvPr/>
        </p:nvSpPr>
        <p:spPr>
          <a:xfrm flipH="1">
            <a:off x="3744292" y="1864555"/>
            <a:ext cx="360040" cy="813919"/>
          </a:xfrm>
          <a:prstGeom prst="leftBrace">
            <a:avLst>
              <a:gd name="adj1" fmla="val 32804"/>
              <a:gd name="adj2" fmla="val 44109"/>
            </a:avLst>
          </a:prstGeom>
          <a:noFill/>
          <a:ln w="19050">
            <a:solidFill>
              <a:srgbClr val="0B2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1877453" y="1784008"/>
            <a:ext cx="192629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de-DE" sz="1400" b="0" dirty="0" smtClean="0">
                <a:latin typeface="+mj-lt"/>
              </a:rPr>
              <a:t>Simulation </a:t>
            </a:r>
            <a:br>
              <a:rPr lang="de-DE" sz="1400" b="0" dirty="0" smtClean="0">
                <a:latin typeface="+mj-lt"/>
              </a:rPr>
            </a:br>
            <a:r>
              <a:rPr lang="de-DE" sz="1400" b="0" dirty="0" smtClean="0">
                <a:latin typeface="+mj-lt"/>
              </a:rPr>
              <a:t>des Abbruchs </a:t>
            </a:r>
            <a:br>
              <a:rPr lang="de-DE" sz="1400" b="0" dirty="0" smtClean="0">
                <a:latin typeface="+mj-lt"/>
              </a:rPr>
            </a:br>
            <a:r>
              <a:rPr lang="de-DE" sz="1400" b="0" dirty="0" smtClean="0">
                <a:latin typeface="+mj-lt"/>
              </a:rPr>
              <a:t>(z.B. Sprengungen)</a:t>
            </a:r>
            <a:endParaRPr lang="de-DE" sz="1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77997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1107210" y="5199667"/>
            <a:ext cx="10081684" cy="21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sz="1200">
                <a:solidFill>
                  <a:schemeClr val="bg1"/>
                </a:solidFill>
              </a:rPr>
              <a:t>Institute for </a:t>
            </a:r>
            <a:r>
              <a:rPr lang="en-US" altLang="de-DE" sz="1200">
                <a:solidFill>
                  <a:schemeClr val="bg1"/>
                </a:solidFill>
              </a:rPr>
              <a:t>Structural</a:t>
            </a:r>
            <a:r>
              <a:rPr lang="de-DE" altLang="de-DE" sz="1200">
                <a:solidFill>
                  <a:schemeClr val="bg1"/>
                </a:solidFill>
              </a:rPr>
              <a:t> Analysis</a:t>
            </a:r>
          </a:p>
        </p:txBody>
      </p:sp>
      <p:sp>
        <p:nvSpPr>
          <p:cNvPr id="44036" name="Rectangle 37"/>
          <p:cNvSpPr>
            <a:spLocks noChangeArrowheads="1"/>
          </p:cNvSpPr>
          <p:nvPr/>
        </p:nvSpPr>
        <p:spPr bwMode="auto">
          <a:xfrm>
            <a:off x="8110731" y="5150454"/>
            <a:ext cx="1954212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de-DE" altLang="de-DE" sz="1200">
                <a:solidFill>
                  <a:schemeClr val="bg1"/>
                </a:solidFill>
              </a:rPr>
              <a:t>18</a:t>
            </a:r>
            <a:endParaRPr lang="en-US" altLang="de-DE" sz="1200">
              <a:solidFill>
                <a:schemeClr val="bg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57382" y="543045"/>
            <a:ext cx="1500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800" b="1" dirty="0">
                <a:solidFill>
                  <a:srgbClr val="002060"/>
                </a:solidFill>
              </a:rPr>
              <a:t> </a:t>
            </a:r>
            <a:r>
              <a:rPr lang="en-US" altLang="de-DE" sz="1800" b="1" dirty="0" smtClean="0">
                <a:solidFill>
                  <a:srgbClr val="002060"/>
                </a:solidFill>
              </a:rPr>
              <a:t>Innovation</a:t>
            </a:r>
            <a:endParaRPr lang="de-DE" sz="1800" dirty="0"/>
          </a:p>
        </p:txBody>
      </p:sp>
      <p:pic>
        <p:nvPicPr>
          <p:cNvPr id="21" name="Picture 4" descr="BMW%20Welt,%20Anfang%20Oktober%202007,%208b,%20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039813"/>
            <a:ext cx="4446587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BMW%20Welt,%2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3565381"/>
            <a:ext cx="338137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4408487" y="5602416"/>
            <a:ext cx="22468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0" dirty="0">
                <a:latin typeface="+mn-lt"/>
              </a:rPr>
              <a:t>BMW-Welt, München</a:t>
            </a:r>
            <a:r>
              <a:rPr lang="en-GB" altLang="de-DE" b="0" dirty="0">
                <a:latin typeface="+mn-lt"/>
              </a:rPr>
              <a:t> </a:t>
            </a:r>
            <a:endParaRPr lang="de-DE" altLang="de-DE" b="0" dirty="0">
              <a:latin typeface="+mn-lt"/>
            </a:endParaRPr>
          </a:p>
        </p:txBody>
      </p:sp>
      <p:pic>
        <p:nvPicPr>
          <p:cNvPr id="24" name="Picture 10" descr="3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8"/>
          <a:stretch>
            <a:fillRect/>
          </a:stretch>
        </p:blipFill>
        <p:spPr bwMode="auto">
          <a:xfrm>
            <a:off x="8070850" y="346075"/>
            <a:ext cx="3349625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 descr="Olympiastadion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200" y="2929172"/>
            <a:ext cx="2460625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8966200" y="5593835"/>
            <a:ext cx="2700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0" dirty="0">
                <a:latin typeface="+mn-lt"/>
              </a:rPr>
              <a:t>Nationalstadion</a:t>
            </a:r>
            <a:r>
              <a:rPr lang="en-GB" altLang="de-DE" b="0" dirty="0">
                <a:latin typeface="+mn-lt"/>
              </a:rPr>
              <a:t>, Peking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4724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1107210" y="5199667"/>
            <a:ext cx="10081684" cy="21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sz="1200">
                <a:solidFill>
                  <a:schemeClr val="bg1"/>
                </a:solidFill>
              </a:rPr>
              <a:t>Institute for </a:t>
            </a:r>
            <a:r>
              <a:rPr lang="en-US" altLang="de-DE" sz="1200">
                <a:solidFill>
                  <a:schemeClr val="bg1"/>
                </a:solidFill>
              </a:rPr>
              <a:t>Structural</a:t>
            </a:r>
            <a:r>
              <a:rPr lang="de-DE" altLang="de-DE" sz="1200">
                <a:solidFill>
                  <a:schemeClr val="bg1"/>
                </a:solidFill>
              </a:rPr>
              <a:t> Analysis</a:t>
            </a:r>
          </a:p>
        </p:txBody>
      </p:sp>
      <p:sp>
        <p:nvSpPr>
          <p:cNvPr id="44036" name="Rectangle 37"/>
          <p:cNvSpPr>
            <a:spLocks noChangeArrowheads="1"/>
          </p:cNvSpPr>
          <p:nvPr/>
        </p:nvSpPr>
        <p:spPr bwMode="auto">
          <a:xfrm>
            <a:off x="8110731" y="5150454"/>
            <a:ext cx="1954212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de-DE" altLang="de-DE" sz="1200">
                <a:solidFill>
                  <a:schemeClr val="bg1"/>
                </a:solidFill>
              </a:rPr>
              <a:t>18</a:t>
            </a:r>
            <a:endParaRPr lang="en-US" altLang="de-DE" sz="1200">
              <a:solidFill>
                <a:schemeClr val="bg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57382" y="543045"/>
            <a:ext cx="2464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800" b="1" dirty="0">
                <a:solidFill>
                  <a:srgbClr val="002060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002060"/>
                </a:solidFill>
              </a:rPr>
              <a:t>Seßletalbrücke</a:t>
            </a:r>
            <a:r>
              <a:rPr lang="de-DE" altLang="de-DE" sz="1800" b="1" dirty="0" smtClean="0">
                <a:solidFill>
                  <a:srgbClr val="002060"/>
                </a:solidFill>
              </a:rPr>
              <a:t> A71</a:t>
            </a:r>
            <a:endParaRPr lang="de-DE" sz="1800" dirty="0"/>
          </a:p>
        </p:txBody>
      </p:sp>
      <p:pic>
        <p:nvPicPr>
          <p:cNvPr id="5" name="Picture 2" descr="sessles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2"/>
          <a:stretch>
            <a:fillRect/>
          </a:stretch>
        </p:blipFill>
        <p:spPr bwMode="auto">
          <a:xfrm>
            <a:off x="874713" y="1223169"/>
            <a:ext cx="2916237" cy="392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sessles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6" b="13518"/>
          <a:stretch>
            <a:fillRect/>
          </a:stretch>
        </p:blipFill>
        <p:spPr bwMode="auto">
          <a:xfrm>
            <a:off x="7962900" y="346075"/>
            <a:ext cx="349250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02sc00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>
            <a:fillRect/>
          </a:stretch>
        </p:blipFill>
        <p:spPr bwMode="auto">
          <a:xfrm>
            <a:off x="8456526" y="3944144"/>
            <a:ext cx="2989263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180px-A73_Talbruecke_Schleus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439" y="1223169"/>
            <a:ext cx="2281273" cy="152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Verbundtr%C3%A4g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00" y="3629703"/>
            <a:ext cx="2536475" cy="151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757382" y="5588386"/>
            <a:ext cx="21827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0" dirty="0">
                <a:latin typeface="+mn-lt"/>
              </a:rPr>
              <a:t>Stahl-Beton-Verbund</a:t>
            </a:r>
            <a:endParaRPr lang="de-DE" alt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8230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1107210" y="5199667"/>
            <a:ext cx="10081684" cy="21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sz="1200">
                <a:solidFill>
                  <a:schemeClr val="bg1"/>
                </a:solidFill>
              </a:rPr>
              <a:t>Institute for </a:t>
            </a:r>
            <a:r>
              <a:rPr lang="en-US" altLang="de-DE" sz="1200">
                <a:solidFill>
                  <a:schemeClr val="bg1"/>
                </a:solidFill>
              </a:rPr>
              <a:t>Structural</a:t>
            </a:r>
            <a:r>
              <a:rPr lang="de-DE" altLang="de-DE" sz="1200">
                <a:solidFill>
                  <a:schemeClr val="bg1"/>
                </a:solidFill>
              </a:rPr>
              <a:t> Analysis</a:t>
            </a:r>
          </a:p>
        </p:txBody>
      </p:sp>
      <p:sp>
        <p:nvSpPr>
          <p:cNvPr id="44036" name="Rectangle 37"/>
          <p:cNvSpPr>
            <a:spLocks noChangeArrowheads="1"/>
          </p:cNvSpPr>
          <p:nvPr/>
        </p:nvSpPr>
        <p:spPr bwMode="auto">
          <a:xfrm>
            <a:off x="8110731" y="5150454"/>
            <a:ext cx="1954212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de-DE" altLang="de-DE" sz="1200">
                <a:solidFill>
                  <a:schemeClr val="bg1"/>
                </a:solidFill>
              </a:rPr>
              <a:t>18</a:t>
            </a:r>
            <a:endParaRPr lang="en-US" altLang="de-DE" sz="1200">
              <a:solidFill>
                <a:schemeClr val="bg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57382" y="543045"/>
            <a:ext cx="23916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b="1" dirty="0">
                <a:solidFill>
                  <a:srgbClr val="002060"/>
                </a:solidFill>
              </a:rPr>
              <a:t> </a:t>
            </a:r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649" y="2651912"/>
            <a:ext cx="4875539" cy="319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02sc00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>
            <a:fillRect/>
          </a:stretch>
        </p:blipFill>
        <p:spPr bwMode="auto">
          <a:xfrm>
            <a:off x="872099" y="3298904"/>
            <a:ext cx="3709988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87" y="1365329"/>
            <a:ext cx="5795962" cy="862013"/>
          </a:xfrm>
          <a:prstGeom prst="rect">
            <a:avLst/>
          </a:prstGeom>
          <a:solidFill>
            <a:srgbClr val="B3BB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885549" y="1290717"/>
            <a:ext cx="44579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b="0" dirty="0">
                <a:latin typeface="+mn-lt"/>
              </a:rPr>
              <a:t>Schnittgrößen am Trägerrostmodell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07308" y="2402760"/>
            <a:ext cx="23887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b="0" dirty="0" smtClean="0">
                <a:latin typeface="+mn-lt"/>
              </a:rPr>
              <a:t>Zusatzuntersuchungen</a:t>
            </a:r>
          </a:p>
          <a:p>
            <a:r>
              <a:rPr lang="de-DE" altLang="de-DE" b="0" dirty="0" smtClean="0">
                <a:latin typeface="+mn-lt"/>
              </a:rPr>
              <a:t>am 3D FE-Modell</a:t>
            </a:r>
            <a:endParaRPr lang="de-DE" altLang="de-DE" b="0" dirty="0">
              <a:latin typeface="+mn-lt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57382" y="543045"/>
            <a:ext cx="2464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800" b="1" dirty="0">
                <a:solidFill>
                  <a:srgbClr val="002060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002060"/>
                </a:solidFill>
              </a:rPr>
              <a:t>Seßletalbrücke</a:t>
            </a:r>
            <a:r>
              <a:rPr lang="de-DE" altLang="de-DE" sz="1800" b="1" dirty="0" smtClean="0">
                <a:solidFill>
                  <a:srgbClr val="002060"/>
                </a:solidFill>
              </a:rPr>
              <a:t> A71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648015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1107210" y="5199667"/>
            <a:ext cx="10081684" cy="21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sz="1200">
                <a:solidFill>
                  <a:schemeClr val="bg1"/>
                </a:solidFill>
              </a:rPr>
              <a:t>Institute for </a:t>
            </a:r>
            <a:r>
              <a:rPr lang="en-US" altLang="de-DE" sz="1200">
                <a:solidFill>
                  <a:schemeClr val="bg1"/>
                </a:solidFill>
              </a:rPr>
              <a:t>Structural</a:t>
            </a:r>
            <a:r>
              <a:rPr lang="de-DE" altLang="de-DE" sz="1200">
                <a:solidFill>
                  <a:schemeClr val="bg1"/>
                </a:solidFill>
              </a:rPr>
              <a:t> Analysis</a:t>
            </a:r>
          </a:p>
        </p:txBody>
      </p:sp>
      <p:sp>
        <p:nvSpPr>
          <p:cNvPr id="44036" name="Rectangle 37"/>
          <p:cNvSpPr>
            <a:spLocks noChangeArrowheads="1"/>
          </p:cNvSpPr>
          <p:nvPr/>
        </p:nvSpPr>
        <p:spPr bwMode="auto">
          <a:xfrm>
            <a:off x="8110731" y="5150454"/>
            <a:ext cx="1954212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de-DE" altLang="de-DE" sz="1200">
                <a:solidFill>
                  <a:schemeClr val="bg1"/>
                </a:solidFill>
              </a:rPr>
              <a:t>18</a:t>
            </a:r>
            <a:endParaRPr lang="en-US" altLang="de-DE" sz="1200">
              <a:solidFill>
                <a:schemeClr val="bg1"/>
              </a:solidFill>
            </a:endParaRPr>
          </a:p>
        </p:txBody>
      </p:sp>
      <p:pic>
        <p:nvPicPr>
          <p:cNvPr id="5" name="Picture 2" descr="09084_0"/>
          <p:cNvPicPr>
            <a:picLocks noChangeAspect="1" noChangeArrowheads="1"/>
          </p:cNvPicPr>
          <p:nvPr/>
        </p:nvPicPr>
        <p:blipFill>
          <a:blip r:embed="rId3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209675"/>
            <a:ext cx="4034031" cy="466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09084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926" y="457533"/>
            <a:ext cx="4463824" cy="307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7813499" y="3671697"/>
            <a:ext cx="3641901" cy="2176162"/>
            <a:chOff x="3214" y="2148"/>
            <a:chExt cx="2540" cy="1518"/>
          </a:xfrm>
        </p:grpSpPr>
        <p:pic>
          <p:nvPicPr>
            <p:cNvPr id="8" name="Picture 5" descr="02kle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84" b="50822"/>
            <a:stretch>
              <a:fillRect/>
            </a:stretch>
          </p:blipFill>
          <p:spPr bwMode="auto">
            <a:xfrm>
              <a:off x="3214" y="2148"/>
              <a:ext cx="2540" cy="1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6"/>
            <p:cNvSpPr>
              <a:spLocks noChangeAspect="1" noChangeArrowheads="1"/>
            </p:cNvSpPr>
            <p:nvPr/>
          </p:nvSpPr>
          <p:spPr bwMode="auto">
            <a:xfrm>
              <a:off x="4125" y="2706"/>
              <a:ext cx="666" cy="66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1D4B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1D4B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1D4B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1D4B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1D4B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1D4B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1D4B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1D4B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1D4B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</p:grp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513002" y="2862786"/>
            <a:ext cx="27003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0" dirty="0">
                <a:latin typeface="+mn-lt"/>
              </a:rPr>
              <a:t>Wohn- und Bürogebäude </a:t>
            </a:r>
            <a:br>
              <a:rPr lang="de-DE" altLang="de-DE" b="0" dirty="0">
                <a:latin typeface="+mn-lt"/>
              </a:rPr>
            </a:br>
            <a:r>
              <a:rPr lang="de-DE" altLang="de-DE" b="0" dirty="0">
                <a:latin typeface="+mn-lt"/>
              </a:rPr>
              <a:t>am </a:t>
            </a:r>
            <a:r>
              <a:rPr lang="de-DE" altLang="de-DE" b="0" dirty="0" err="1">
                <a:latin typeface="+mn-lt"/>
              </a:rPr>
              <a:t>Sandtorkai</a:t>
            </a:r>
            <a:endParaRPr lang="de-DE" altLang="de-DE" b="0" dirty="0">
              <a:latin typeface="+mn-lt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57382" y="543045"/>
            <a:ext cx="34419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800" b="1" dirty="0">
                <a:solidFill>
                  <a:srgbClr val="002060"/>
                </a:solidFill>
              </a:rPr>
              <a:t> </a:t>
            </a:r>
            <a:r>
              <a:rPr lang="en-US" altLang="de-DE" sz="1800" b="1" dirty="0" err="1">
                <a:solidFill>
                  <a:srgbClr val="002060"/>
                </a:solidFill>
              </a:rPr>
              <a:t>Gebäude</a:t>
            </a:r>
            <a:r>
              <a:rPr lang="en-US" altLang="de-DE" sz="1800" b="1" dirty="0">
                <a:solidFill>
                  <a:srgbClr val="002060"/>
                </a:solidFill>
              </a:rPr>
              <a:t> </a:t>
            </a:r>
            <a:r>
              <a:rPr lang="en-US" altLang="de-DE" sz="2000" b="1" dirty="0" smtClean="0">
                <a:solidFill>
                  <a:srgbClr val="002060"/>
                </a:solidFill>
              </a:rPr>
              <a:t>H</a:t>
            </a:r>
            <a:r>
              <a:rPr lang="en-US" altLang="de-DE" sz="2000" b="1" baseline="-25000" dirty="0" smtClean="0">
                <a:solidFill>
                  <a:srgbClr val="002060"/>
                </a:solidFill>
              </a:rPr>
              <a:t>2</a:t>
            </a:r>
            <a:r>
              <a:rPr lang="en-US" altLang="de-DE" sz="2000" b="1" dirty="0" smtClean="0">
                <a:solidFill>
                  <a:srgbClr val="002060"/>
                </a:solidFill>
              </a:rPr>
              <a:t>O in </a:t>
            </a:r>
            <a:r>
              <a:rPr lang="en-US" altLang="de-DE" sz="2000" b="1" dirty="0" err="1" smtClean="0">
                <a:solidFill>
                  <a:srgbClr val="002060"/>
                </a:solidFill>
              </a:rPr>
              <a:t>Hafencity</a:t>
            </a:r>
            <a:endParaRPr lang="de-DE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207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14_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138" y="910541"/>
            <a:ext cx="9029700" cy="4648200"/>
          </a:xfrm>
          <a:prstGeom prst="rect">
            <a:avLst/>
          </a:prstGeom>
        </p:spPr>
      </p:pic>
      <p:sp>
        <p:nvSpPr>
          <p:cNvPr id="44035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1107210" y="5199667"/>
            <a:ext cx="10081684" cy="21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sz="1200">
                <a:solidFill>
                  <a:srgbClr val="FFFFFF"/>
                </a:solidFill>
              </a:rPr>
              <a:t>Institute for </a:t>
            </a:r>
            <a:r>
              <a:rPr lang="en-US" altLang="de-DE" sz="1200">
                <a:solidFill>
                  <a:srgbClr val="FFFFFF"/>
                </a:solidFill>
              </a:rPr>
              <a:t>Structural</a:t>
            </a:r>
            <a:r>
              <a:rPr lang="de-DE" altLang="de-DE" sz="1200">
                <a:solidFill>
                  <a:srgbClr val="FFFFFF"/>
                </a:solidFill>
              </a:rPr>
              <a:t> Analysis</a:t>
            </a:r>
          </a:p>
        </p:txBody>
      </p:sp>
      <p:sp>
        <p:nvSpPr>
          <p:cNvPr id="44036" name="Rectangle 37"/>
          <p:cNvSpPr>
            <a:spLocks noChangeArrowheads="1"/>
          </p:cNvSpPr>
          <p:nvPr/>
        </p:nvSpPr>
        <p:spPr bwMode="auto">
          <a:xfrm>
            <a:off x="8110731" y="5150454"/>
            <a:ext cx="1954212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/>
            <a:r>
              <a:rPr lang="de-DE" altLang="de-DE" sz="1200">
                <a:solidFill>
                  <a:srgbClr val="FFFFFF"/>
                </a:solidFill>
              </a:rPr>
              <a:t>18</a:t>
            </a:r>
            <a:endParaRPr lang="en-US" altLang="de-DE" sz="1200">
              <a:solidFill>
                <a:srgbClr val="FFFFFF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57382" y="543045"/>
            <a:ext cx="23916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b="1" dirty="0">
                <a:solidFill>
                  <a:srgbClr val="002060"/>
                </a:solidFill>
              </a:rPr>
              <a:t> </a:t>
            </a:r>
            <a:endParaRPr lang="de-DE" dirty="0">
              <a:solidFill>
                <a:srgbClr val="00305E"/>
              </a:solidFill>
            </a:endParaRPr>
          </a:p>
        </p:txBody>
      </p:sp>
      <p:sp>
        <p:nvSpPr>
          <p:cNvPr id="6" name="Foliennummernplatzhalter 2"/>
          <p:cNvSpPr txBox="1">
            <a:spLocks/>
          </p:cNvSpPr>
          <p:nvPr/>
        </p:nvSpPr>
        <p:spPr>
          <a:xfrm>
            <a:off x="7219950" y="5705089"/>
            <a:ext cx="1954213" cy="207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0" algn="l" defTabSz="822960" rtl="0" eaLnBrk="1" latinLnBrk="0" hangingPunct="1">
              <a:defRPr sz="1600" b="1" kern="1200">
                <a:solidFill>
                  <a:srgbClr val="001D4B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822960" rtl="0" eaLnBrk="1" latinLnBrk="0" hangingPunct="1">
              <a:defRPr sz="1600" b="1" kern="1200">
                <a:solidFill>
                  <a:srgbClr val="001D4B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822960" rtl="0" eaLnBrk="1" latinLnBrk="0" hangingPunct="1">
              <a:defRPr sz="1600" b="1" kern="1200">
                <a:solidFill>
                  <a:srgbClr val="001D4B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822960" rtl="0" eaLnBrk="1" latinLnBrk="0" hangingPunct="1">
              <a:defRPr sz="1600" b="1" kern="1200">
                <a:solidFill>
                  <a:srgbClr val="001D4B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822960" rtl="0" eaLnBrk="1" latinLnBrk="0" hangingPunct="1">
              <a:defRPr sz="1600" b="1" kern="1200">
                <a:solidFill>
                  <a:srgbClr val="001D4B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82296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1D4B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82296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1D4B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82296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1D4B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82296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1D4B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1D1A1B2A-9056-4AAD-A850-E25A7E04D877}" type="slidenum">
              <a:rPr lang="en-US" altLang="de-DE" sz="1400" b="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8</a:t>
            </a:fld>
            <a:endParaRPr lang="en-US" altLang="de-DE" sz="14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37200" y="4535101"/>
            <a:ext cx="2905667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1D4B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de-DE" altLang="de-DE" b="0" dirty="0">
                <a:latin typeface="Open Sans"/>
              </a:rPr>
              <a:t>simulierter </a:t>
            </a:r>
            <a:r>
              <a:rPr lang="de-DE" altLang="de-DE" b="0" dirty="0" err="1">
                <a:latin typeface="Open Sans"/>
              </a:rPr>
              <a:t>Beulversuch</a:t>
            </a:r>
            <a:endParaRPr lang="de-DE" altLang="de-DE" b="0" dirty="0">
              <a:latin typeface="Open Sans"/>
            </a:endParaRPr>
          </a:p>
          <a:p>
            <a:pPr>
              <a:spcBef>
                <a:spcPct val="20000"/>
              </a:spcBef>
            </a:pPr>
            <a:r>
              <a:rPr lang="de-DE" altLang="de-DE" b="0" dirty="0">
                <a:latin typeface="Open Sans"/>
              </a:rPr>
              <a:t>Vorverformung 1. Eigenform</a:t>
            </a:r>
          </a:p>
        </p:txBody>
      </p:sp>
      <p:sp>
        <p:nvSpPr>
          <p:cNvPr id="9" name="Rechteck 8"/>
          <p:cNvSpPr/>
          <p:nvPr/>
        </p:nvSpPr>
        <p:spPr>
          <a:xfrm>
            <a:off x="757382" y="543045"/>
            <a:ext cx="2722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800" b="1" dirty="0">
                <a:solidFill>
                  <a:srgbClr val="002060"/>
                </a:solidFill>
              </a:rPr>
              <a:t> </a:t>
            </a:r>
            <a:r>
              <a:rPr lang="en-US" altLang="de-DE" sz="1800" b="1" dirty="0" err="1" smtClean="0">
                <a:solidFill>
                  <a:srgbClr val="002060"/>
                </a:solidFill>
              </a:rPr>
              <a:t>Schale</a:t>
            </a:r>
            <a:r>
              <a:rPr lang="en-US" altLang="de-DE" sz="1800" b="1" dirty="0" smtClean="0">
                <a:solidFill>
                  <a:srgbClr val="002060"/>
                </a:solidFill>
              </a:rPr>
              <a:t> </a:t>
            </a:r>
            <a:r>
              <a:rPr lang="en-US" altLang="de-DE" sz="1800" b="1" dirty="0" err="1" smtClean="0">
                <a:solidFill>
                  <a:srgbClr val="002060"/>
                </a:solidFill>
              </a:rPr>
              <a:t>aus</a:t>
            </a:r>
            <a:r>
              <a:rPr lang="en-US" altLang="de-DE" sz="1800" b="1" dirty="0" smtClean="0">
                <a:solidFill>
                  <a:srgbClr val="002060"/>
                </a:solidFill>
              </a:rPr>
              <a:t> GFK-</a:t>
            </a:r>
            <a:r>
              <a:rPr lang="en-US" altLang="de-DE" sz="1800" b="1" dirty="0" err="1" smtClean="0">
                <a:solidFill>
                  <a:srgbClr val="002060"/>
                </a:solidFill>
              </a:rPr>
              <a:t>Lagen</a:t>
            </a:r>
            <a:endParaRPr lang="de-DE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4812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1107210" y="5199667"/>
            <a:ext cx="10081684" cy="21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de-DE" altLang="de-DE" sz="1200">
                <a:solidFill>
                  <a:schemeClr val="bg1"/>
                </a:solidFill>
              </a:rPr>
              <a:t>Institute for </a:t>
            </a:r>
            <a:r>
              <a:rPr lang="en-US" altLang="de-DE" sz="1200">
                <a:solidFill>
                  <a:schemeClr val="bg1"/>
                </a:solidFill>
              </a:rPr>
              <a:t>Structural</a:t>
            </a:r>
            <a:r>
              <a:rPr lang="de-DE" altLang="de-DE" sz="1200">
                <a:solidFill>
                  <a:schemeClr val="bg1"/>
                </a:solidFill>
              </a:rPr>
              <a:t> Analysis</a:t>
            </a:r>
          </a:p>
        </p:txBody>
      </p:sp>
      <p:sp>
        <p:nvSpPr>
          <p:cNvPr id="44036" name="Rectangle 37"/>
          <p:cNvSpPr>
            <a:spLocks noChangeArrowheads="1"/>
          </p:cNvSpPr>
          <p:nvPr/>
        </p:nvSpPr>
        <p:spPr bwMode="auto">
          <a:xfrm>
            <a:off x="8110731" y="5150454"/>
            <a:ext cx="1954212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de-DE" altLang="de-DE" sz="1200">
                <a:solidFill>
                  <a:schemeClr val="bg1"/>
                </a:solidFill>
              </a:rPr>
              <a:t>18</a:t>
            </a:r>
            <a:endParaRPr lang="en-US" altLang="de-DE" sz="1200">
              <a:solidFill>
                <a:schemeClr val="bg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57382" y="543045"/>
            <a:ext cx="318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800" b="1" dirty="0">
                <a:solidFill>
                  <a:srgbClr val="002060"/>
                </a:solidFill>
              </a:rPr>
              <a:t> </a:t>
            </a:r>
            <a:r>
              <a:rPr lang="de-DE" altLang="de-DE" sz="1800" b="1" dirty="0" smtClean="0">
                <a:solidFill>
                  <a:srgbClr val="002060"/>
                </a:solidFill>
              </a:rPr>
              <a:t>Textilbeton, </a:t>
            </a:r>
            <a:r>
              <a:rPr lang="de-DE" altLang="de-DE" sz="1800" b="1" dirty="0" err="1" smtClean="0">
                <a:solidFill>
                  <a:srgbClr val="002060"/>
                </a:solidFill>
              </a:rPr>
              <a:t>Carbonbeton</a:t>
            </a:r>
            <a:endParaRPr lang="de-DE" sz="1800" dirty="0"/>
          </a:p>
        </p:txBody>
      </p:sp>
      <p:pic>
        <p:nvPicPr>
          <p:cNvPr id="7" name="Picture 4" descr="Landesgartenschau 034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481138"/>
            <a:ext cx="5591040" cy="419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62" descr="s5-58-c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289" y="2938154"/>
            <a:ext cx="4634828" cy="30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299" y="1015513"/>
            <a:ext cx="4372818" cy="185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51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D_TUD_2018_16zu9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 des ISD.potx" id="{334011CE-D72E-40D5-9F4C-2DBE27CE2350}" vid="{D51A7662-2923-4B37-9A1A-A17EF214A551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 des ISD</Template>
  <TotalTime>0</TotalTime>
  <Words>297</Words>
  <Application>Microsoft Office PowerPoint</Application>
  <PresentationFormat>Breitbild</PresentationFormat>
  <Paragraphs>143</Paragraphs>
  <Slides>17</Slides>
  <Notes>17</Notes>
  <HiddenSlides>0</HiddenSlides>
  <MMClips>4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6" baseType="lpstr">
      <vt:lpstr>Arial</vt:lpstr>
      <vt:lpstr>Wingdings</vt:lpstr>
      <vt:lpstr>Open Sans</vt:lpstr>
      <vt:lpstr>Symbol</vt:lpstr>
      <vt:lpstr>Calibri</vt:lpstr>
      <vt:lpstr>Verdana</vt:lpstr>
      <vt:lpstr>ISD_TUD_2018_16zu9</vt:lpstr>
      <vt:lpstr>Photo House</vt:lpstr>
      <vt:lpstr>Document</vt:lpstr>
      <vt:lpstr>Vertiefung Computational Engineering – CE </vt:lpstr>
      <vt:lpstr>Vertiefung Computational Engineering – CE²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Präsentationsvorlage des ISD im CD der TU Dresden</dc:title>
  <dc:creator>graf</dc:creator>
  <cp:lastModifiedBy>kaliske</cp:lastModifiedBy>
  <cp:revision>88</cp:revision>
  <dcterms:created xsi:type="dcterms:W3CDTF">2018-07-02T12:57:28Z</dcterms:created>
  <dcterms:modified xsi:type="dcterms:W3CDTF">2020-01-30T16:57:58Z</dcterms:modified>
</cp:coreProperties>
</file>