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25203150" cy="36004500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81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1pPr>
    <a:lvl2pPr marL="509362" indent="29963" algn="l" rtl="0" fontAlgn="base">
      <a:spcBef>
        <a:spcPct val="0"/>
      </a:spcBef>
      <a:spcAft>
        <a:spcPct val="0"/>
      </a:spcAft>
      <a:defRPr sz="81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2pPr>
    <a:lvl3pPr marL="1018724" indent="59925" algn="l" rtl="0" fontAlgn="base">
      <a:spcBef>
        <a:spcPct val="0"/>
      </a:spcBef>
      <a:spcAft>
        <a:spcPct val="0"/>
      </a:spcAft>
      <a:defRPr sz="81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3pPr>
    <a:lvl4pPr marL="1528086" indent="89888" algn="l" rtl="0" fontAlgn="base">
      <a:spcBef>
        <a:spcPct val="0"/>
      </a:spcBef>
      <a:spcAft>
        <a:spcPct val="0"/>
      </a:spcAft>
      <a:defRPr sz="81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4pPr>
    <a:lvl5pPr marL="2037447" indent="119849" algn="l" rtl="0" fontAlgn="base">
      <a:spcBef>
        <a:spcPct val="0"/>
      </a:spcBef>
      <a:spcAft>
        <a:spcPct val="0"/>
      </a:spcAft>
      <a:defRPr sz="81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5pPr>
    <a:lvl6pPr marL="2696622" algn="l" defTabSz="1078648" rtl="0" eaLnBrk="1" latinLnBrk="0" hangingPunct="1">
      <a:defRPr sz="81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6pPr>
    <a:lvl7pPr marL="3235946" algn="l" defTabSz="1078648" rtl="0" eaLnBrk="1" latinLnBrk="0" hangingPunct="1">
      <a:defRPr sz="81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7pPr>
    <a:lvl8pPr marL="3775269" algn="l" defTabSz="1078648" rtl="0" eaLnBrk="1" latinLnBrk="0" hangingPunct="1">
      <a:defRPr sz="81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8pPr>
    <a:lvl9pPr marL="4314593" algn="l" defTabSz="1078648" rtl="0" eaLnBrk="1" latinLnBrk="0" hangingPunct="1">
      <a:defRPr sz="81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39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5D80"/>
    <a:srgbClr val="0B2A51"/>
    <a:srgbClr val="001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6457" autoAdjust="0"/>
    <p:restoredTop sz="90493" autoAdjust="0"/>
  </p:normalViewPr>
  <p:slideViewPr>
    <p:cSldViewPr>
      <p:cViewPr varScale="1">
        <p:scale>
          <a:sx n="17" d="100"/>
          <a:sy n="17" d="100"/>
        </p:scale>
        <p:origin x="-2837" y="-120"/>
      </p:cViewPr>
      <p:guideLst>
        <p:guide orient="horz" pos="11341"/>
        <p:guide pos="7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defTabSz="947738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defTabSz="947738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2925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5692106-22B9-4372-9F14-E7138BFE47B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0700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defTabSz="947738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32000" y="746125"/>
            <a:ext cx="260508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defTabSz="947738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2925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0AB6CFF-29D2-4B63-A476-1721684087A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5949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09362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18724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28086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37447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548307" algn="l" defTabSz="101932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7968" algn="l" defTabSz="101932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7629" algn="l" defTabSz="101932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7291" algn="l" defTabSz="101932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ei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DC_Logo_110x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270" y="33684359"/>
            <a:ext cx="2986209" cy="1368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609271" y="32919752"/>
            <a:ext cx="6374695" cy="764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43065" tIns="43065" rIns="43065" bIns="4306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766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648"/>
              </a:spcAft>
              <a:buClrTx/>
              <a:buSzTx/>
              <a:buFontTx/>
              <a:buNone/>
              <a:tabLst/>
            </a:pPr>
            <a:r>
              <a:rPr kumimoji="0" lang="de-DE" altLang="de-DE" sz="2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Mitglied im Netzwerk von:</a:t>
            </a:r>
            <a:endParaRPr kumimoji="0" lang="de-DE" altLang="de-DE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445101" y="32919753"/>
            <a:ext cx="8176523" cy="2577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43065" tIns="43065" rIns="43065" bIns="4306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766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648"/>
              </a:spcAft>
              <a:buClrTx/>
              <a:buSzTx/>
              <a:buFontTx/>
              <a:buNone/>
              <a:tabLst/>
            </a:pPr>
            <a:r>
              <a:rPr kumimoji="0" lang="de-DE" altLang="de-DE" sz="2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gefördert durch:</a:t>
            </a:r>
            <a:r>
              <a:rPr kumimoji="0" lang="de-DE" altLang="de-DE" sz="3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/>
            </a:r>
            <a:br>
              <a:rPr kumimoji="0" lang="de-DE" altLang="de-DE" sz="3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r>
              <a:rPr kumimoji="0" lang="de-DE" altLang="de-DE" sz="3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/>
            </a:r>
            <a:br>
              <a:rPr kumimoji="0" lang="de-DE" altLang="de-DE" sz="3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r>
              <a:rPr kumimoji="0" lang="de-DE" altLang="de-DE" sz="3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Platz für ein oder mehrere </a:t>
            </a:r>
            <a:br>
              <a:rPr kumimoji="0" lang="de-DE" altLang="de-DE" sz="3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r>
              <a:rPr kumimoji="0" lang="de-DE" altLang="de-DE" sz="3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Logos Ihrer Fördermittelträger</a:t>
            </a:r>
            <a:endParaRPr kumimoji="0" lang="de-DE" altLang="de-DE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0" name="Picture 6" descr="TUD_Logo_HKS41_22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680" y="1765316"/>
            <a:ext cx="6853685" cy="2008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-246340" y="4419729"/>
            <a:ext cx="25727046" cy="641892"/>
          </a:xfrm>
          <a:prstGeom prst="rect">
            <a:avLst/>
          </a:prstGeom>
          <a:noFill/>
          <a:ln w="1905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50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5086444" tIns="0" rIns="5086444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766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Picture 2" descr="D:\Bilder\IAK\IAK Logo - neu\Groß\Logo_IAK_01_colo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625" y="33501374"/>
            <a:ext cx="6687161" cy="1734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04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u-Weiss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32579815"/>
            <a:ext cx="25321028" cy="3424686"/>
          </a:xfrm>
          <a:prstGeom prst="rect">
            <a:avLst/>
          </a:prstGeom>
          <a:solidFill>
            <a:srgbClr val="0B2A5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43065" tIns="43065" rIns="43065" bIns="43065" numCol="1" anchor="t" anchorCtr="0" compatLnSpc="1">
            <a:prstTxWarp prst="textNoShape">
              <a:avLst/>
            </a:prstTxWarp>
          </a:bodyPr>
          <a:lstStyle/>
          <a:p>
            <a:endParaRPr lang="de-DE" sz="9500"/>
          </a:p>
        </p:txBody>
      </p:sp>
      <p:sp>
        <p:nvSpPr>
          <p:cNvPr id="7" name="Rectangle 2"/>
          <p:cNvSpPr>
            <a:spLocks noChangeAspect="1" noChangeArrowheads="1"/>
          </p:cNvSpPr>
          <p:nvPr/>
        </p:nvSpPr>
        <p:spPr bwMode="auto">
          <a:xfrm>
            <a:off x="-3741" y="1"/>
            <a:ext cx="25261153" cy="5072863"/>
          </a:xfrm>
          <a:prstGeom prst="rect">
            <a:avLst/>
          </a:prstGeom>
          <a:solidFill>
            <a:srgbClr val="0B2A5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766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smtClean="0">
                <a:ln>
                  <a:noFill/>
                </a:ln>
                <a:solidFill>
                  <a:srgbClr val="0B2A51"/>
                </a:solidFill>
                <a:effectLst/>
                <a:latin typeface="Open Sans" panose="020B0606030504020204" pitchFamily="34" charset="0"/>
              </a:rPr>
              <a:t> </a:t>
            </a:r>
            <a:endParaRPr kumimoji="0" lang="de-DE" altLang="de-DE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710" y="4430971"/>
            <a:ext cx="25261153" cy="641892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5086444" tIns="0" rIns="5086444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766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3" name="Picture 5" descr="DDC-Logo_wei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089" y="33722006"/>
            <a:ext cx="3738374" cy="13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pic>
      <p:pic>
        <p:nvPicPr>
          <p:cNvPr id="2055" name="Picture 7" descr="TUD_Logo_weiss_22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131" y="1465026"/>
            <a:ext cx="6851814" cy="2006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pic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815089" y="32857340"/>
            <a:ext cx="5626272" cy="3075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43065" tIns="43065" rIns="43065" bIns="4306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766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648"/>
              </a:spcAft>
              <a:buClrTx/>
              <a:buSzTx/>
              <a:buFontTx/>
              <a:buNone/>
              <a:tabLst/>
            </a:pPr>
            <a:r>
              <a:rPr kumimoji="0" lang="de-DE" altLang="de-DE" sz="2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Mitglied im Netzwerk von:</a:t>
            </a:r>
            <a:endParaRPr kumimoji="0" lang="de-DE" altLang="de-DE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2275" y="33583243"/>
            <a:ext cx="6273657" cy="1623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607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spect="1" noChangeArrowheads="1"/>
          </p:cNvSpPr>
          <p:nvPr/>
        </p:nvSpPr>
        <p:spPr bwMode="auto">
          <a:xfrm>
            <a:off x="13099" y="-1888"/>
            <a:ext cx="25255540" cy="35976182"/>
          </a:xfrm>
          <a:prstGeom prst="rect">
            <a:avLst/>
          </a:prstGeom>
          <a:solidFill>
            <a:srgbClr val="0B2A5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766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smtClean="0">
                <a:ln>
                  <a:noFill/>
                </a:ln>
                <a:solidFill>
                  <a:srgbClr val="0B2A51"/>
                </a:solidFill>
                <a:effectLst/>
                <a:latin typeface="Open Sans" panose="020B0606030504020204" pitchFamily="34" charset="0"/>
              </a:rPr>
              <a:t> </a:t>
            </a:r>
            <a:endParaRPr kumimoji="0" lang="de-DE" altLang="de-DE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680372" y="32728960"/>
            <a:ext cx="5626270" cy="3075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43065" tIns="43065" rIns="43065" bIns="4306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766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648"/>
              </a:spcAft>
              <a:buClrTx/>
              <a:buSzTx/>
              <a:buFontTx/>
              <a:buNone/>
              <a:tabLst/>
            </a:pPr>
            <a:r>
              <a:rPr kumimoji="0" lang="de-DE" altLang="de-DE" sz="2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Mitglied im Netzwerk von:</a:t>
            </a:r>
            <a:endParaRPr kumimoji="0" lang="de-DE" altLang="de-DE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7" name="Picture 5" descr="DDC-Logo_wei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089" y="33712567"/>
            <a:ext cx="3738374" cy="134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pic>
      <p:pic>
        <p:nvPicPr>
          <p:cNvPr id="3080" name="Picture 8" descr="TUD_Logo_weiss_22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131" y="1455587"/>
            <a:ext cx="6851814" cy="200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-1710" y="4430971"/>
            <a:ext cx="25261153" cy="641892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5086444" tIns="0" rIns="5086444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766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2275" y="33583243"/>
            <a:ext cx="6273657" cy="1623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019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u-Wei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ChangeAspect="1" noChangeArrowheads="1"/>
          </p:cNvSpPr>
          <p:nvPr/>
        </p:nvSpPr>
        <p:spPr bwMode="auto">
          <a:xfrm>
            <a:off x="-3741" y="1"/>
            <a:ext cx="25261153" cy="5072863"/>
          </a:xfrm>
          <a:prstGeom prst="rect">
            <a:avLst/>
          </a:prstGeom>
          <a:solidFill>
            <a:srgbClr val="0B2A5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766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smtClean="0">
                <a:ln>
                  <a:noFill/>
                </a:ln>
                <a:solidFill>
                  <a:srgbClr val="0B2A51"/>
                </a:solidFill>
                <a:effectLst/>
                <a:latin typeface="Open Sans" panose="020B0606030504020204" pitchFamily="34" charset="0"/>
              </a:rPr>
              <a:t> </a:t>
            </a:r>
            <a:endParaRPr kumimoji="0" lang="de-DE" altLang="de-DE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1710" y="4430971"/>
            <a:ext cx="25261153" cy="641892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5086444" tIns="0" rIns="5086444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766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100" name="Picture 4" descr="TUD_Logo_weiss_2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002" y="1487681"/>
            <a:ext cx="6851814" cy="2006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871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849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txStyles>
    <p:titleStyle>
      <a:lvl1pPr algn="l" defTabSz="1076638" rtl="0" eaLnBrk="1" latinLnBrk="0" hangingPunct="1">
        <a:lnSpc>
          <a:spcPct val="90000"/>
        </a:lnSpc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159" indent="-269159" algn="l" defTabSz="1076638" rtl="0" eaLnBrk="1" latinLnBrk="0" hangingPunct="1">
        <a:lnSpc>
          <a:spcPct val="90000"/>
        </a:lnSpc>
        <a:spcBef>
          <a:spcPts val="1177"/>
        </a:spcBef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807478" indent="-269159" algn="l" defTabSz="1076638" rtl="0" eaLnBrk="1" latinLnBrk="0" hangingPunct="1">
        <a:lnSpc>
          <a:spcPct val="90000"/>
        </a:lnSpc>
        <a:spcBef>
          <a:spcPts val="589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45798" indent="-269159" algn="l" defTabSz="1076638" rtl="0" eaLnBrk="1" latinLnBrk="0" hangingPunct="1">
        <a:lnSpc>
          <a:spcPct val="90000"/>
        </a:lnSpc>
        <a:spcBef>
          <a:spcPts val="589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84116" indent="-269159" algn="l" defTabSz="1076638" rtl="0" eaLnBrk="1" latinLnBrk="0" hangingPunct="1">
        <a:lnSpc>
          <a:spcPct val="90000"/>
        </a:lnSpc>
        <a:spcBef>
          <a:spcPts val="589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22435" indent="-269159" algn="l" defTabSz="1076638" rtl="0" eaLnBrk="1" latinLnBrk="0" hangingPunct="1">
        <a:lnSpc>
          <a:spcPct val="90000"/>
        </a:lnSpc>
        <a:spcBef>
          <a:spcPts val="589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60754" indent="-269159" algn="l" defTabSz="1076638" rtl="0" eaLnBrk="1" latinLnBrk="0" hangingPunct="1">
        <a:lnSpc>
          <a:spcPct val="90000"/>
        </a:lnSpc>
        <a:spcBef>
          <a:spcPts val="589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99074" indent="-269159" algn="l" defTabSz="1076638" rtl="0" eaLnBrk="1" latinLnBrk="0" hangingPunct="1">
        <a:lnSpc>
          <a:spcPct val="90000"/>
        </a:lnSpc>
        <a:spcBef>
          <a:spcPts val="589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37393" indent="-269159" algn="l" defTabSz="1076638" rtl="0" eaLnBrk="1" latinLnBrk="0" hangingPunct="1">
        <a:lnSpc>
          <a:spcPct val="90000"/>
        </a:lnSpc>
        <a:spcBef>
          <a:spcPts val="589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75712" indent="-269159" algn="l" defTabSz="1076638" rtl="0" eaLnBrk="1" latinLnBrk="0" hangingPunct="1">
        <a:lnSpc>
          <a:spcPct val="90000"/>
        </a:lnSpc>
        <a:spcBef>
          <a:spcPts val="589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766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8319" algn="l" defTabSz="10766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638" algn="l" defTabSz="10766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14957" algn="l" defTabSz="10766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3276" algn="l" defTabSz="10766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91595" algn="l" defTabSz="10766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29914" algn="l" defTabSz="10766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68234" algn="l" defTabSz="10766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06553" algn="l" defTabSz="10766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11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008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946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-Dresden Poaster">
  <a:themeElements>
    <a:clrScheme name="TU Dresden CD-Farben">
      <a:dk1>
        <a:sysClr val="windowText" lastClr="000000"/>
      </a:dk1>
      <a:lt1>
        <a:sysClr val="window" lastClr="FFFFFF"/>
      </a:lt1>
      <a:dk2>
        <a:srgbClr val="00305E"/>
      </a:dk2>
      <a:lt2>
        <a:srgbClr val="727879"/>
      </a:lt2>
      <a:accent1>
        <a:srgbClr val="006AB3"/>
      </a:accent1>
      <a:accent2>
        <a:srgbClr val="54378A"/>
      </a:accent2>
      <a:accent3>
        <a:srgbClr val="93107E"/>
      </a:accent3>
      <a:accent4>
        <a:srgbClr val="007D40"/>
      </a:accent4>
      <a:accent5>
        <a:srgbClr val="6AB023"/>
      </a:accent5>
      <a:accent6>
        <a:srgbClr val="EE7F00"/>
      </a:accent6>
      <a:hlink>
        <a:srgbClr val="006AB3"/>
      </a:hlink>
      <a:folHlink>
        <a:srgbClr val="54378A"/>
      </a:folHlink>
    </a:clrScheme>
    <a:fontScheme name="TUD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U-Dresden Poaster" id="{11195475-B101-46B2-858F-3AC5EC46AC14}" vid="{824AA9DB-1995-44F5-A754-810CCB3F6A25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TU-Dresden Poaster</Template>
  <TotalTime>0</TotalTime>
  <Words>0</Words>
  <Application>Microsoft Office PowerPoint</Application>
  <PresentationFormat>Benutzerdefiniert</PresentationFormat>
  <Paragraphs>0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TU-Dresden Poaster</vt:lpstr>
      <vt:lpstr>PowerPoint-Präsentation</vt:lpstr>
      <vt:lpstr>PowerPoint-Präsentation</vt:lpstr>
      <vt:lpstr>PowerPoint-Präsentation</vt:lpstr>
    </vt:vector>
  </TitlesOfParts>
  <Company>OEA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CD-Polizei</dc:creator>
  <cp:lastModifiedBy>Roman Maletz</cp:lastModifiedBy>
  <cp:revision>26</cp:revision>
  <dcterms:created xsi:type="dcterms:W3CDTF">2007-05-09T14:51:54Z</dcterms:created>
  <dcterms:modified xsi:type="dcterms:W3CDTF">2018-04-16T09:04:30Z</dcterms:modified>
</cp:coreProperties>
</file>