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handoutMasterIdLst>
    <p:handoutMasterId r:id="rId3"/>
  </p:handoutMasterIdLst>
  <p:sldIdLst>
    <p:sldId id="257" r:id="rId2"/>
  </p:sldIdLst>
  <p:sldSz cx="30279975" cy="42808525"/>
  <p:notesSz cx="6797675" cy="9926638"/>
  <p:embeddedFontLst>
    <p:embeddedFont>
      <p:font typeface="Open Sans" panose="020B0606030504020204" pitchFamily="34" charset="0"/>
      <p:regular r:id="rId4"/>
      <p:bold r:id="rId5"/>
      <p:italic r:id="rId6"/>
      <p:boldItalic r:id="rId7"/>
    </p:embeddedFont>
    <p:embeddedFont>
      <p:font typeface="Univers 45 Light" panose="00000300000000000000" pitchFamily="2" charset="0"/>
      <p:regular r:id="rId8"/>
      <p:italic r:id="rId9"/>
      <p:boldItalic r:id="rId10"/>
    </p:embeddedFont>
    <p:embeddedFont>
      <p:font typeface="Open Sans SemiBold" panose="020B0706030804020204" pitchFamily="34" charset="0"/>
      <p:bold r:id="rId11"/>
      <p:boldItalic r:id="rId12"/>
    </p:embeddedFont>
  </p:embeddedFont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2A51"/>
    <a:srgbClr val="6167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9796" autoAdjust="0"/>
    <p:restoredTop sz="94660"/>
  </p:normalViewPr>
  <p:slideViewPr>
    <p:cSldViewPr>
      <p:cViewPr varScale="1">
        <p:scale>
          <a:sx n="19" d="100"/>
          <a:sy n="19" d="100"/>
        </p:scale>
        <p:origin x="3636" y="54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presProps" Target="presProps.xml"/><Relationship Id="rId3" Type="http://schemas.openxmlformats.org/officeDocument/2006/relationships/handoutMaster" Target="handoutMasters/handout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98F82BB-738F-4A67-9892-7EF178137F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64909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71713" y="13298488"/>
            <a:ext cx="25736550" cy="91757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41838" y="24258588"/>
            <a:ext cx="21196300" cy="109394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1DAEE-603A-484E-AEDA-DA1F48086D1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2677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13517-D451-4AA0-B00A-2A46AF570C7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5570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21953538" y="1714500"/>
            <a:ext cx="6811962" cy="3652678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514475" y="1714500"/>
            <a:ext cx="20286663" cy="36526788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7E764-7898-4B47-85F8-8AF1243C90B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4451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C6C0D-B724-4B59-B65A-B44992EB42A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1117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2363" y="27508200"/>
            <a:ext cx="25738137" cy="85026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392363" y="18143538"/>
            <a:ext cx="25738137" cy="93646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9D148-73B0-422C-B669-0C600300C74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0470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514475" y="9988550"/>
            <a:ext cx="13549313" cy="28252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216188" y="9988550"/>
            <a:ext cx="13549312" cy="28252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012AC-9E91-471D-8F73-AC4E5B2912D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8612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4475" y="9582150"/>
            <a:ext cx="13377863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14475" y="13576300"/>
            <a:ext cx="13377863" cy="2466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5381288" y="9582150"/>
            <a:ext cx="13384212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5381288" y="13576300"/>
            <a:ext cx="13384212" cy="2466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E80B7-29EF-449D-B461-2493BEE137C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7684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3E21C-7B96-419D-93EF-0E9D535384C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2149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F7A5E-C93B-4F83-9B4C-25617C4C9DC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0926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5" y="1704975"/>
            <a:ext cx="9961563" cy="72532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37988" y="1704975"/>
            <a:ext cx="16927512" cy="365347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514475" y="8958263"/>
            <a:ext cx="9961563" cy="292814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274CB-1ADF-4A1A-A3B1-F5E25F6766C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6500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35663" y="29965650"/>
            <a:ext cx="18167350" cy="3538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935663" y="3824288"/>
            <a:ext cx="18167350" cy="256857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935663" y="33504188"/>
            <a:ext cx="18167350" cy="502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F68BE-D660-4285-BB3D-C021BEA76D3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0761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4475" y="1714500"/>
            <a:ext cx="27251025" cy="713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640" tIns="208820" rIns="417640" bIns="2088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4475" y="9988550"/>
            <a:ext cx="27251025" cy="2825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640" tIns="208820" rIns="417640" bIns="2088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4475" y="38982650"/>
            <a:ext cx="7064375" cy="297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7640" tIns="208820" rIns="417640" bIns="208820" numCol="1" anchor="t" anchorCtr="0" compatLnSpc="1">
            <a:prstTxWarp prst="textNoShape">
              <a:avLst/>
            </a:prstTxWarp>
          </a:bodyPr>
          <a:lstStyle>
            <a:lvl1pPr>
              <a:defRPr sz="64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5738" y="38982650"/>
            <a:ext cx="9588500" cy="297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7640" tIns="208820" rIns="417640" bIns="208820" numCol="1" anchor="t" anchorCtr="0" compatLnSpc="1">
            <a:prstTxWarp prst="textNoShape">
              <a:avLst/>
            </a:prstTxWarp>
          </a:bodyPr>
          <a:lstStyle>
            <a:lvl1pPr algn="ctr">
              <a:defRPr sz="64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701125" y="38982650"/>
            <a:ext cx="7064375" cy="297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7640" tIns="208820" rIns="417640" bIns="208820" numCol="1" anchor="t" anchorCtr="0" compatLnSpc="1">
            <a:prstTxWarp prst="textNoShape">
              <a:avLst/>
            </a:prstTxWarp>
          </a:bodyPr>
          <a:lstStyle>
            <a:lvl1pPr algn="r">
              <a:defRPr sz="6400" smtClean="0"/>
            </a:lvl1pPr>
          </a:lstStyle>
          <a:p>
            <a:pPr>
              <a:defRPr/>
            </a:pPr>
            <a:fld id="{64976986-6377-4F33-BE4F-C5C3DEBF9C3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713" rtl="0" eaLnBrk="1" fontAlgn="base" hangingPunct="1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76713" rtl="0" eaLnBrk="1" fontAlgn="base" hangingPunct="1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2pPr>
      <a:lvl3pPr algn="ctr" defTabSz="4176713" rtl="0" eaLnBrk="1" fontAlgn="base" hangingPunct="1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3pPr>
      <a:lvl4pPr algn="ctr" defTabSz="4176713" rtl="0" eaLnBrk="1" fontAlgn="base" hangingPunct="1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4pPr>
      <a:lvl5pPr algn="ctr" defTabSz="4176713" rtl="0" eaLnBrk="1" fontAlgn="base" hangingPunct="1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5pPr>
      <a:lvl6pPr marL="457200" algn="ctr" defTabSz="4176713" rtl="0" eaLnBrk="1" fontAlgn="base" hangingPunct="1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6pPr>
      <a:lvl7pPr marL="914400" algn="ctr" defTabSz="4176713" rtl="0" eaLnBrk="1" fontAlgn="base" hangingPunct="1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7pPr>
      <a:lvl8pPr marL="1371600" algn="ctr" defTabSz="4176713" rtl="0" eaLnBrk="1" fontAlgn="base" hangingPunct="1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8pPr>
      <a:lvl9pPr marL="1828800" algn="ctr" defTabSz="4176713" rtl="0" eaLnBrk="1" fontAlgn="base" hangingPunct="1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9pPr>
    </p:titleStyle>
    <p:bodyStyle>
      <a:lvl1pPr marL="1565275" indent="-1565275" algn="l" defTabSz="4176713" rtl="0" eaLnBrk="1" fontAlgn="base" hangingPunct="1">
        <a:spcBef>
          <a:spcPct val="20000"/>
        </a:spcBef>
        <a:spcAft>
          <a:spcPct val="0"/>
        </a:spcAft>
        <a:buChar char="•"/>
        <a:defRPr sz="14600">
          <a:solidFill>
            <a:schemeClr val="tx1"/>
          </a:solidFill>
          <a:latin typeface="+mn-lt"/>
          <a:ea typeface="+mn-ea"/>
          <a:cs typeface="+mn-cs"/>
        </a:defRPr>
      </a:lvl1pPr>
      <a:lvl2pPr marL="3394075" indent="-1304925" algn="l" defTabSz="4176713" rtl="0" eaLnBrk="1" fontAlgn="base" hangingPunct="1">
        <a:spcBef>
          <a:spcPct val="20000"/>
        </a:spcBef>
        <a:spcAft>
          <a:spcPct val="0"/>
        </a:spcAft>
        <a:buChar char="–"/>
        <a:defRPr sz="12800">
          <a:solidFill>
            <a:schemeClr val="tx1"/>
          </a:solidFill>
          <a:latin typeface="+mn-lt"/>
        </a:defRPr>
      </a:lvl2pPr>
      <a:lvl3pPr marL="5221288" indent="-1044575" algn="l" defTabSz="4176713" rtl="0" eaLnBrk="1" fontAlgn="base" hangingPunct="1">
        <a:spcBef>
          <a:spcPct val="20000"/>
        </a:spcBef>
        <a:spcAft>
          <a:spcPct val="0"/>
        </a:spcAft>
        <a:buChar char="•"/>
        <a:defRPr sz="11000">
          <a:solidFill>
            <a:schemeClr val="tx1"/>
          </a:solidFill>
          <a:latin typeface="+mn-lt"/>
        </a:defRPr>
      </a:lvl3pPr>
      <a:lvl4pPr marL="7308850" indent="-1044575" algn="l" defTabSz="4176713" rtl="0" eaLnBrk="1" fontAlgn="base" hangingPunct="1">
        <a:spcBef>
          <a:spcPct val="20000"/>
        </a:spcBef>
        <a:spcAft>
          <a:spcPct val="0"/>
        </a:spcAft>
        <a:buChar char="–"/>
        <a:defRPr sz="9100">
          <a:solidFill>
            <a:schemeClr val="tx1"/>
          </a:solidFill>
          <a:latin typeface="+mn-lt"/>
        </a:defRPr>
      </a:lvl4pPr>
      <a:lvl5pPr marL="9396413" indent="-1044575" algn="l" defTabSz="4176713" rtl="0" eaLnBrk="1" fontAlgn="base" hangingPunct="1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5pPr>
      <a:lvl6pPr marL="9853613" indent="-1044575" algn="l" defTabSz="4176713" rtl="0" eaLnBrk="1" fontAlgn="base" hangingPunct="1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6pPr>
      <a:lvl7pPr marL="10310813" indent="-1044575" algn="l" defTabSz="4176713" rtl="0" eaLnBrk="1" fontAlgn="base" hangingPunct="1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7pPr>
      <a:lvl8pPr marL="10768013" indent="-1044575" algn="l" defTabSz="4176713" rtl="0" eaLnBrk="1" fontAlgn="base" hangingPunct="1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8pPr>
      <a:lvl9pPr marL="11225213" indent="-1044575" algn="l" defTabSz="4176713" rtl="0" eaLnBrk="1" fontAlgn="base" hangingPunct="1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0" y="35817175"/>
            <a:ext cx="30279975" cy="6991350"/>
          </a:xfrm>
          <a:prstGeom prst="rect">
            <a:avLst/>
          </a:prstGeom>
          <a:solidFill>
            <a:srgbClr val="0B2A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defRPr sz="8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2700" y="0"/>
            <a:ext cx="30267275" cy="5565775"/>
          </a:xfrm>
          <a:prstGeom prst="rect">
            <a:avLst/>
          </a:prstGeom>
          <a:solidFill>
            <a:srgbClr val="0B2A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defRPr sz="8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052" name="Rectangle 8"/>
          <p:cNvSpPr>
            <a:spLocks noChangeArrowheads="1"/>
          </p:cNvSpPr>
          <p:nvPr/>
        </p:nvSpPr>
        <p:spPr bwMode="auto">
          <a:xfrm>
            <a:off x="-60325" y="5565775"/>
            <a:ext cx="30340300" cy="855663"/>
          </a:xfrm>
          <a:prstGeom prst="rect">
            <a:avLst/>
          </a:prstGeom>
          <a:solidFill>
            <a:srgbClr val="6167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defRPr sz="8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4051300" y="5565775"/>
            <a:ext cx="24195088" cy="1016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3749" tIns="33749" rIns="33749" bIns="33749"/>
          <a:lstStyle>
            <a:lvl1pPr defTabSz="842963" eaLnBrk="0" hangingPunct="0">
              <a:defRPr sz="8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42963" eaLnBrk="0" hangingPunct="0">
              <a:defRPr sz="8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42963" eaLnBrk="0" hangingPunct="0">
              <a:defRPr sz="8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42963" eaLnBrk="0" hangingPunct="0">
              <a:defRPr sz="8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42963" eaLnBrk="0" hangingPunct="0">
              <a:defRPr sz="8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4296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4296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4296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4296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4200" b="1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Fakultät Verkehrswissenschaften „Friedrich List“ </a:t>
            </a:r>
            <a:endParaRPr lang="de-DE" altLang="de-DE" sz="4200" dirty="0">
              <a:solidFill>
                <a:srgbClr val="FFFF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54" name="Line 18"/>
          <p:cNvSpPr>
            <a:spLocks noChangeShapeType="1"/>
          </p:cNvSpPr>
          <p:nvPr/>
        </p:nvSpPr>
        <p:spPr bwMode="auto">
          <a:xfrm>
            <a:off x="4057650" y="0"/>
            <a:ext cx="0" cy="42808525"/>
          </a:xfrm>
          <a:prstGeom prst="line">
            <a:avLst/>
          </a:prstGeom>
          <a:noFill/>
          <a:ln w="12700">
            <a:solidFill>
              <a:srgbClr val="FF0000"/>
            </a:solidFill>
            <a:prstDash val="lg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2056" name="Picture 24" descr="TU_Logo_90_S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888" y="1530350"/>
            <a:ext cx="7969250" cy="243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Text Box 26"/>
          <p:cNvSpPr txBox="1">
            <a:spLocks noChangeArrowheads="1"/>
          </p:cNvSpPr>
          <p:nvPr/>
        </p:nvSpPr>
        <p:spPr bwMode="auto">
          <a:xfrm>
            <a:off x="3978275" y="36958588"/>
            <a:ext cx="24626888" cy="557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896" tIns="41947" rIns="83896" bIns="41947">
            <a:spAutoFit/>
          </a:bodyPr>
          <a:lstStyle>
            <a:lvl1pPr defTabSz="3852863" eaLnBrk="0" hangingPunct="0">
              <a:defRPr sz="8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852863" eaLnBrk="0" hangingPunct="0">
              <a:defRPr sz="8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852863" eaLnBrk="0" hangingPunct="0">
              <a:defRPr sz="8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852863" eaLnBrk="0" hangingPunct="0">
              <a:defRPr sz="8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852863" eaLnBrk="0" hangingPunct="0">
              <a:defRPr sz="8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85286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85286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85286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85286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4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Thema:	</a:t>
            </a:r>
            <a:endParaRPr lang="de-DE" altLang="de-DE" sz="42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de-DE" altLang="de-DE" sz="4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Bearbeiter:	</a:t>
            </a:r>
            <a:r>
              <a:rPr lang="de-DE" altLang="de-DE" sz="42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de-DE" altLang="de-DE" sz="42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de-DE" altLang="de-DE" sz="4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Betreuer:	</a:t>
            </a:r>
            <a:endParaRPr lang="de-DE" altLang="de-DE" sz="42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de-DE" altLang="de-DE" sz="4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4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Zeitraum:</a:t>
            </a:r>
            <a:r>
              <a:rPr lang="de-DE" altLang="de-DE" sz="4200" b="1" dirty="0">
                <a:solidFill>
                  <a:schemeClr val="bg1"/>
                </a:solidFill>
                <a:latin typeface="Univers 45 Light" pitchFamily="2" charset="0"/>
              </a:rPr>
              <a:t>	</a:t>
            </a:r>
            <a:endParaRPr lang="de-DE" altLang="de-DE" sz="4200" dirty="0">
              <a:solidFill>
                <a:schemeClr val="bg1"/>
              </a:solidFill>
              <a:latin typeface="Univers 45 Light" pitchFamily="2" charset="0"/>
            </a:endParaRPr>
          </a:p>
          <a:p>
            <a:pPr eaLnBrk="1" hangingPunct="1">
              <a:spcBef>
                <a:spcPct val="50000"/>
              </a:spcBef>
            </a:pPr>
            <a:endParaRPr lang="de-DE" altLang="de-DE" sz="4200" dirty="0">
              <a:solidFill>
                <a:schemeClr val="bg1"/>
              </a:solidFill>
              <a:latin typeface="Univers 45 Light" pitchFamily="2" charset="0"/>
            </a:endParaRPr>
          </a:p>
        </p:txBody>
      </p:sp>
      <p:sp>
        <p:nvSpPr>
          <p:cNvPr id="2058" name="Rectangle 27"/>
          <p:cNvSpPr>
            <a:spLocks noChangeArrowheads="1"/>
          </p:cNvSpPr>
          <p:nvPr/>
        </p:nvSpPr>
        <p:spPr bwMode="auto">
          <a:xfrm>
            <a:off x="809625" y="37101463"/>
            <a:ext cx="2809875" cy="42497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8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/>
              <a:t>Foto</a:t>
            </a:r>
          </a:p>
        </p:txBody>
      </p:sp>
      <p:sp>
        <p:nvSpPr>
          <p:cNvPr id="2059" name="Text Box 28"/>
          <p:cNvSpPr txBox="1">
            <a:spLocks noChangeArrowheads="1"/>
          </p:cNvSpPr>
          <p:nvPr/>
        </p:nvSpPr>
        <p:spPr bwMode="auto">
          <a:xfrm>
            <a:off x="3978275" y="7362825"/>
            <a:ext cx="25130125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176713" eaLnBrk="0" hangingPunct="0">
              <a:defRPr sz="8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76713" eaLnBrk="0" hangingPunct="0">
              <a:defRPr sz="8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76713" eaLnBrk="0" hangingPunct="0">
              <a:defRPr sz="8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76713" eaLnBrk="0" hangingPunct="0">
              <a:defRPr sz="8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76713" eaLnBrk="0" hangingPunct="0">
              <a:defRPr sz="8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7800" b="1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DIPLOMARBEIT</a:t>
            </a:r>
            <a:br>
              <a:rPr lang="de-DE" altLang="de-DE" sz="7800" b="1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r>
              <a:rPr lang="de-DE" altLang="de-DE" sz="7800" b="1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TITEL DER ARBEIT IN </a:t>
            </a:r>
            <a:r>
              <a:rPr lang="de-DE" altLang="de-DE" sz="7800" b="1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OPEN SANS SEMIBOLD GROSSBUCHSTABEN</a:t>
            </a:r>
            <a:endParaRPr lang="de-DE" altLang="de-DE" sz="7800" b="1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ST_Plakatvorlage">
  <a:themeElements>
    <a:clrScheme name="Larissa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-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rissa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VST_Plakatvorlage</Template>
  <TotalTime>0</TotalTime>
  <Words>10</Words>
  <Application>Microsoft Office PowerPoint</Application>
  <PresentationFormat>Benutzerdefiniert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Open Sans</vt:lpstr>
      <vt:lpstr>Univers 45 Light</vt:lpstr>
      <vt:lpstr>Arial</vt:lpstr>
      <vt:lpstr>Open Sans SemiBold</vt:lpstr>
      <vt:lpstr>VST_Plakatvorlage</vt:lpstr>
      <vt:lpstr>PowerPoint-Präsentation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woditschka</dc:creator>
  <cp:lastModifiedBy>Ines Woditschka</cp:lastModifiedBy>
  <cp:revision>5</cp:revision>
  <dcterms:created xsi:type="dcterms:W3CDTF">2017-08-11T08:21:04Z</dcterms:created>
  <dcterms:modified xsi:type="dcterms:W3CDTF">2018-04-03T08:01:26Z</dcterms:modified>
</cp:coreProperties>
</file>