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742113" cy="9872663"/>
  <p:defaultTextStyle>
    <a:defPPr>
      <a:defRPr lang="de-DE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94">
          <p15:clr>
            <a:srgbClr val="A4A3A4"/>
          </p15:clr>
        </p15:guide>
        <p15:guide id="2" pos="2370">
          <p15:clr>
            <a:srgbClr val="A4A3A4"/>
          </p15:clr>
        </p15:guide>
        <p15:guide id="3" pos="167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A51"/>
    <a:srgbClr val="636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3" autoAdjust="0"/>
  </p:normalViewPr>
  <p:slideViewPr>
    <p:cSldViewPr snapToObjects="1" showGuides="1">
      <p:cViewPr>
        <p:scale>
          <a:sx n="40" d="100"/>
          <a:sy n="40" d="100"/>
        </p:scale>
        <p:origin x="1020" y="-5832"/>
      </p:cViewPr>
      <p:guideLst>
        <p:guide orient="horz" pos="25594"/>
        <p:guide pos="2370"/>
        <p:guide pos="167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578FE-06E9-46D7-B6A0-2E399DEBAA8F}" type="datetimeFigureOut">
              <a:rPr lang="de-DE" smtClean="0"/>
              <a:pPr/>
              <a:t>03.04.2018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30279975" cy="3816000"/>
          </a:xfrm>
          <a:prstGeom prst="rect">
            <a:avLst/>
          </a:prstGeom>
          <a:solidFill>
            <a:srgbClr val="0B2A51"/>
          </a:solidFill>
          <a:ln>
            <a:solidFill>
              <a:srgbClr val="0B2A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0" y="3816000"/>
            <a:ext cx="30279600" cy="864000"/>
          </a:xfrm>
          <a:prstGeom prst="rect">
            <a:avLst/>
          </a:prstGeom>
          <a:solidFill>
            <a:srgbClr val="636C8E"/>
          </a:solidFill>
          <a:ln>
            <a:solidFill>
              <a:srgbClr val="636C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3728815" y="3914703"/>
            <a:ext cx="25634848" cy="6463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sz="3600" dirty="0" smtClean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Fakultät Verkehrswissenschaften „Friedrich </a:t>
            </a:r>
            <a:r>
              <a:rPr lang="de-DE" sz="3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List</a:t>
            </a:r>
            <a:r>
              <a:rPr lang="de-DE" sz="3600" dirty="0" smtClean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“</a:t>
            </a:r>
            <a:r>
              <a:rPr lang="de-DE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600" dirty="0">
              <a:solidFill>
                <a:schemeClr val="bg1"/>
              </a:solidFill>
              <a:latin typeface="Univers 45 Light" pitchFamily="2" charset="0"/>
            </a:endParaRPr>
          </a:p>
        </p:txBody>
      </p:sp>
      <p:pic>
        <p:nvPicPr>
          <p:cNvPr id="137" name="Picture 1051" descr="F:\__TU_Logo_NEU_final\TU_Logo_W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288" y="1155700"/>
            <a:ext cx="7762875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" name="Rectangle 6"/>
          <p:cNvSpPr>
            <a:spLocks noChangeArrowheads="1"/>
          </p:cNvSpPr>
          <p:nvPr/>
        </p:nvSpPr>
        <p:spPr bwMode="auto">
          <a:xfrm>
            <a:off x="0" y="38902206"/>
            <a:ext cx="30279975" cy="3906319"/>
          </a:xfrm>
          <a:prstGeom prst="rect">
            <a:avLst/>
          </a:prstGeom>
          <a:solidFill>
            <a:srgbClr val="0B2A51"/>
          </a:solidFill>
          <a:ln w="9525">
            <a:solidFill>
              <a:srgbClr val="0B2A5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Textfeld 187"/>
          <p:cNvSpPr txBox="1"/>
          <p:nvPr/>
        </p:nvSpPr>
        <p:spPr>
          <a:xfrm>
            <a:off x="4278269" y="39123932"/>
            <a:ext cx="81974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8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Name, Vorname:</a:t>
            </a:r>
          </a:p>
          <a:p>
            <a:pPr lvl="0"/>
            <a:r>
              <a:rPr lang="de-DE" sz="28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Studiengang:</a:t>
            </a:r>
          </a:p>
          <a:p>
            <a:pPr lvl="0"/>
            <a:endParaRPr lang="de-DE" sz="2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/>
            <a:r>
              <a:rPr lang="de-DE" sz="28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Prüfer und Betreuer: </a:t>
            </a:r>
          </a:p>
        </p:txBody>
      </p:sp>
      <p:sp>
        <p:nvSpPr>
          <p:cNvPr id="2" name="Rechteck 1"/>
          <p:cNvSpPr/>
          <p:nvPr/>
        </p:nvSpPr>
        <p:spPr>
          <a:xfrm>
            <a:off x="1503225" y="39131579"/>
            <a:ext cx="2232248" cy="2670009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Foto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bitte nicht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bíometrisch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822558" y="7615498"/>
            <a:ext cx="1405373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Thema der Arbeit</a:t>
            </a:r>
            <a:endParaRPr lang="de-DE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893296" y="9239381"/>
            <a:ext cx="24119899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Text:</a:t>
            </a:r>
          </a:p>
          <a:p>
            <a:endParaRPr lang="de-DE" sz="40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r>
              <a:rPr lang="de-DE" sz="40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Textgröße so, dass bei Ausdruck auf A4 noch lesbar</a:t>
            </a:r>
          </a:p>
          <a:p>
            <a:r>
              <a:rPr lang="de-DE" sz="40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Anordnung der Textbausteine und Grafiken variabel</a:t>
            </a:r>
          </a:p>
          <a:p>
            <a:endParaRPr lang="de-DE" sz="40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r>
              <a:rPr lang="de-DE" sz="40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Beschriftung und Quellenangabe bei Grafiken erforderlich (Nummerierung nicht erforderlich)</a:t>
            </a:r>
          </a:p>
          <a:p>
            <a:endParaRPr lang="de-DE" sz="40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r>
              <a:rPr lang="de-DE" sz="40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Das Plakat sollte beinhalten:	Einführung in das Thema, Vorgehensweise, </a:t>
            </a:r>
            <a:r>
              <a:rPr lang="de-DE" sz="400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wichtigste </a:t>
            </a:r>
            <a:r>
              <a:rPr lang="de-DE" sz="400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		Erkenntnisse</a:t>
            </a:r>
            <a:endParaRPr lang="de-DE" sz="4000" dirty="0" smtClean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endParaRPr lang="de-DE" sz="40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r>
              <a:rPr lang="de-DE" sz="40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Ausdruck auf DIN A0</a:t>
            </a:r>
            <a:endParaRPr lang="de-DE" sz="40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0324563" y="39118230"/>
            <a:ext cx="81974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8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Zeitraum: </a:t>
            </a:r>
          </a:p>
          <a:p>
            <a:pPr lvl="0"/>
            <a:endParaRPr lang="de-DE" sz="2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/>
            <a:endParaRPr lang="de-DE" sz="2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/>
            <a:r>
              <a:rPr lang="de-DE" sz="28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Praxispartner: </a:t>
            </a:r>
          </a:p>
          <a:p>
            <a:pPr lvl="0"/>
            <a:endParaRPr lang="de-DE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854507" y="5822407"/>
            <a:ext cx="17478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Diplomarbeit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Open Sans SemiBold</vt:lpstr>
      <vt:lpstr>Univers 45 Light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Klaus Gottschling</dc:creator>
  <cp:lastModifiedBy>Ines Woditschka</cp:lastModifiedBy>
  <cp:revision>38</cp:revision>
  <dcterms:created xsi:type="dcterms:W3CDTF">2013-12-09T07:11:05Z</dcterms:created>
  <dcterms:modified xsi:type="dcterms:W3CDTF">2018-04-03T08:00:32Z</dcterms:modified>
</cp:coreProperties>
</file>