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891" r:id="rId1"/>
  </p:sldMasterIdLst>
  <p:notesMasterIdLst>
    <p:notesMasterId r:id="rId7"/>
  </p:notesMasterIdLst>
  <p:handoutMasterIdLst>
    <p:handoutMasterId r:id="rId8"/>
  </p:handout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embeddedFontLst>
    <p:embeddedFont>
      <p:font typeface="Open Sans" panose="020B0606030504020204" pitchFamily="34" charset="0"/>
      <p:regular r:id="rId9"/>
      <p:bold r:id="rId10"/>
      <p:italic r:id="rId11"/>
      <p:boldItalic r:id="rId12"/>
    </p:embeddedFont>
    <p:embeddedFont>
      <p:font typeface="Calibri" panose="020F0502020204030204" pitchFamily="34" charset="0"/>
      <p:regular r:id="rId13"/>
      <p:bold r:id="rId14"/>
      <p:italic r:id="rId15"/>
      <p:boldItalic r:id="rId16"/>
    </p:embeddedFont>
  </p:embeddedFontLst>
  <p:defaultTextStyle>
    <a:defPPr>
      <a:defRPr lang="de-DE"/>
    </a:defPPr>
    <a:lvl1pPr marL="0" algn="l" defTabSz="82296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1pPr>
    <a:lvl2pPr marL="411480" algn="l" defTabSz="82296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2pPr>
    <a:lvl3pPr marL="822960" algn="l" defTabSz="82296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3pPr>
    <a:lvl4pPr marL="1234440" algn="l" defTabSz="82296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4pPr>
    <a:lvl5pPr marL="1645920" algn="l" defTabSz="82296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5pPr>
    <a:lvl6pPr marL="2057400" algn="l" defTabSz="82296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6pPr>
    <a:lvl7pPr marL="2468880" algn="l" defTabSz="82296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7pPr>
    <a:lvl8pPr marL="2880360" algn="l" defTabSz="82296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8pPr>
    <a:lvl9pPr marL="3291840" algn="l" defTabSz="82296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nöfel,Anja" initials="K" lastIdx="10" clrIdx="0">
    <p:extLst>
      <p:ext uri="{19B8F6BF-5375-455C-9EA6-DF929625EA0E}">
        <p15:presenceInfo xmlns:p15="http://schemas.microsoft.com/office/powerpoint/2012/main" userId="S-1-5-21-1982228756-150042506-1537001085-1885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CD1719"/>
    <a:srgbClr val="DE2526"/>
    <a:srgbClr val="951B81"/>
    <a:srgbClr val="59358C"/>
    <a:srgbClr val="0069B4"/>
    <a:srgbClr val="F2F2F2"/>
    <a:srgbClr val="000000"/>
    <a:srgbClr val="13A983"/>
    <a:srgbClr val="009B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ittlere Formatvorlage 2 - Akz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ittlere Formatvorlage 2 - Akz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ittlere Formatvorlage 2 - Akz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8FB837D-C827-4EFA-A057-4D05807E0F7C}" styleName="Designformatvorlage 1 - Akz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8D230F3-CF80-4859-8CE7-A43EE81993B5}" styleName="Helle Formatvorlage 1 - Akz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D113A9D2-9D6B-4929-AA2D-F23B5EE8CBE7}" styleName="Designformatvorlage 2 - Akz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C2FFA5D-87B4-456A-9821-1D502468CF0F}" styleName="Designformatvorlage 1 - Akz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F1AB2-1976-4502-BF36-3FF5EA218861}" styleName="Mittlere Formatvorlage 4 - Akz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125E5076-3810-47DD-B79F-674D7AD40C01}" styleName="Dunkle Formatvorlage 1 - Akz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B4B98B0-60AC-42C2-AFA5-B58CD77FA1E5}" styleName="Helle Formatvorlage 1 - Akz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Helle Formatvorlage 2 - Akz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 snapToObjects="1">
      <p:cViewPr varScale="1">
        <p:scale>
          <a:sx n="111" d="100"/>
          <a:sy n="111" d="100"/>
        </p:scale>
        <p:origin x="39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13" Type="http://schemas.openxmlformats.org/officeDocument/2006/relationships/font" Target="fonts/font5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notesMaster" Target="notesMasters/notesMaster1.xml"/><Relationship Id="rId12" Type="http://schemas.openxmlformats.org/officeDocument/2006/relationships/font" Target="fonts/font4.fntdata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font" Target="fonts/font8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font" Target="fonts/font7.fntdata"/><Relationship Id="rId10" Type="http://schemas.openxmlformats.org/officeDocument/2006/relationships/font" Target="fonts/font2.fntdata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AC6211-610F-44E5-BF19-D3CDF6EDD281}" type="datetimeFigureOut">
              <a:rPr lang="de-DE" smtClean="0"/>
              <a:t>01.11.2022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D61AA8-FB04-42D1-9939-D1A1356F808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4315604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7435D3-23A6-45D3-8DFA-7317DC1E7A64}" type="datetimeFigureOut">
              <a:rPr lang="de-DE" smtClean="0"/>
              <a:t>01.11.2022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69AC09-DF60-43F4-96BF-67D4D9A7409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3318259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w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w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gi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folie_TUD_weiß-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/>
          <p:cNvSpPr/>
          <p:nvPr userDrawn="1"/>
        </p:nvSpPr>
        <p:spPr>
          <a:xfrm>
            <a:off x="0" y="1204912"/>
            <a:ext cx="12192000" cy="5653089"/>
          </a:xfrm>
          <a:prstGeom prst="rect">
            <a:avLst/>
          </a:prstGeom>
          <a:gradFill>
            <a:gsLst>
              <a:gs pos="14000">
                <a:schemeClr val="accent2"/>
              </a:gs>
              <a:gs pos="100000">
                <a:schemeClr val="accent1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2731" y="328249"/>
            <a:ext cx="1218534" cy="554589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04" y="349731"/>
            <a:ext cx="1764738" cy="513188"/>
          </a:xfrm>
          <a:prstGeom prst="rect">
            <a:avLst/>
          </a:prstGeom>
        </p:spPr>
      </p:pic>
      <p:sp>
        <p:nvSpPr>
          <p:cNvPr id="18" name="Textplatzhalt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882808" y="2852116"/>
            <a:ext cx="1692959" cy="246221"/>
          </a:xfrm>
          <a:prstGeom prst="rect">
            <a:avLst/>
          </a:prstGeom>
          <a:noFill/>
          <a:ln>
            <a:noFill/>
          </a:ln>
        </p:spPr>
        <p:txBody>
          <a:bodyPr wrap="none" lIns="0">
            <a:spAutoFit/>
          </a:bodyPr>
          <a:lstStyle>
            <a:lvl1pPr>
              <a:spcBef>
                <a:spcPts val="0"/>
              </a:spcBef>
              <a:defRPr sz="1600" b="1">
                <a:solidFill>
                  <a:schemeClr val="bg1">
                    <a:alpha val="70000"/>
                  </a:schemeClr>
                </a:solidFill>
              </a:defRPr>
            </a:lvl1pPr>
          </a:lstStyle>
          <a:p>
            <a:pPr lvl="0"/>
            <a:r>
              <a:rPr lang="de-DE" dirty="0"/>
              <a:t>Vorname, Name</a:t>
            </a:r>
          </a:p>
        </p:txBody>
      </p:sp>
      <p:sp>
        <p:nvSpPr>
          <p:cNvPr id="19" name="Titel 1"/>
          <p:cNvSpPr>
            <a:spLocks noGrp="1"/>
          </p:cNvSpPr>
          <p:nvPr>
            <p:ph type="title" hasCustomPrompt="1"/>
          </p:nvPr>
        </p:nvSpPr>
        <p:spPr>
          <a:xfrm>
            <a:off x="882771" y="3835706"/>
            <a:ext cx="3881437" cy="492443"/>
          </a:xfrm>
          <a:noFill/>
          <a:ln>
            <a:noFill/>
          </a:ln>
        </p:spPr>
        <p:txBody>
          <a:bodyPr wrap="none" lIns="0">
            <a:sp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Titelmasterformat</a:t>
            </a:r>
          </a:p>
        </p:txBody>
      </p:sp>
      <p:sp>
        <p:nvSpPr>
          <p:cNvPr id="20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882772" y="5028236"/>
            <a:ext cx="5981697" cy="246221"/>
          </a:xfrm>
          <a:prstGeom prst="rect">
            <a:avLst/>
          </a:prstGeom>
          <a:noFill/>
        </p:spPr>
        <p:txBody>
          <a:bodyPr wrap="none" lIns="0">
            <a:spAutoFit/>
          </a:bodyPr>
          <a:lstStyle>
            <a:lvl1pPr marL="0" indent="0" algn="l">
              <a:buNone/>
              <a:defRPr b="0">
                <a:solidFill>
                  <a:schemeClr val="bg1">
                    <a:alpha val="7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21" name="Textplatzhalter 25">
            <a:extLst>
              <a:ext uri="{FF2B5EF4-FFF2-40B4-BE49-F238E27FC236}">
                <a16:creationId xmlns:a16="http://schemas.microsoft.com/office/drawing/2014/main" id="{78DD96F1-BE0C-4FE4-B69F-BA85926561C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2808" y="3138045"/>
            <a:ext cx="3028966" cy="246221"/>
          </a:xfrm>
          <a:prstGeom prst="rect">
            <a:avLst/>
          </a:prstGeom>
          <a:noFill/>
          <a:ln>
            <a:noFill/>
          </a:ln>
        </p:spPr>
        <p:txBody>
          <a:bodyPr wrap="none" lIns="0">
            <a:spAutoFit/>
          </a:bodyPr>
          <a:lstStyle>
            <a:lvl1pPr>
              <a:spcBef>
                <a:spcPts val="0"/>
              </a:spcBef>
              <a:defRPr sz="1600" b="0">
                <a:solidFill>
                  <a:schemeClr val="bg1">
                    <a:alpha val="70000"/>
                  </a:schemeClr>
                </a:solidFill>
              </a:defRPr>
            </a:lvl1pPr>
          </a:lstStyle>
          <a:p>
            <a:pPr lvl="0"/>
            <a:r>
              <a:rPr lang="de-DE" dirty="0"/>
              <a:t>Struktureinheit der TU Dresden</a:t>
            </a:r>
          </a:p>
        </p:txBody>
      </p:sp>
      <p:sp>
        <p:nvSpPr>
          <p:cNvPr id="22" name="Textplatzhalter 5">
            <a:extLst>
              <a:ext uri="{FF2B5EF4-FFF2-40B4-BE49-F238E27FC236}">
                <a16:creationId xmlns:a16="http://schemas.microsoft.com/office/drawing/2014/main" id="{AB2194A4-CBE4-4A84-B1E9-D417CDD94A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2770" y="4375609"/>
            <a:ext cx="4694293" cy="492443"/>
          </a:xfrm>
          <a:prstGeom prst="rect">
            <a:avLst/>
          </a:prstGeom>
          <a:noFill/>
        </p:spPr>
        <p:txBody>
          <a:bodyPr wrap="none" lIns="0">
            <a:spAutoFit/>
          </a:bodyPr>
          <a:lstStyle>
            <a:lvl1pPr>
              <a:defRPr sz="3200" b="0">
                <a:solidFill>
                  <a:schemeClr val="bg1"/>
                </a:solidFill>
              </a:defRPr>
            </a:lvl1pPr>
            <a:lvl3pPr marL="72000" indent="0">
              <a:buNone/>
              <a:defRPr/>
            </a:lvl3pPr>
            <a:lvl4pPr marL="180000" indent="0">
              <a:buNone/>
              <a:defRPr/>
            </a:lvl4pPr>
          </a:lstStyle>
          <a:p>
            <a:pPr lvl="0"/>
            <a:r>
              <a:rPr lang="de-DE" dirty="0"/>
              <a:t>durch Kicken bearbeiten</a:t>
            </a:r>
          </a:p>
        </p:txBody>
      </p:sp>
      <p:sp>
        <p:nvSpPr>
          <p:cNvPr id="23" name="Textplatzhalter 7">
            <a:extLst>
              <a:ext uri="{FF2B5EF4-FFF2-40B4-BE49-F238E27FC236}">
                <a16:creationId xmlns:a16="http://schemas.microsoft.com/office/drawing/2014/main" id="{F1D71DE1-F9B2-4550-A173-A1C0CE63C0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2808" y="5312641"/>
            <a:ext cx="5419044" cy="246221"/>
          </a:xfrm>
          <a:prstGeom prst="rect">
            <a:avLst/>
          </a:prstGeom>
          <a:noFill/>
        </p:spPr>
        <p:txBody>
          <a:bodyPr wrap="none" lIns="0">
            <a:spAutoFit/>
          </a:bodyPr>
          <a:lstStyle>
            <a:lvl1pPr>
              <a:defRPr b="0">
                <a:solidFill>
                  <a:schemeClr val="bg1">
                    <a:alpha val="70000"/>
                  </a:schemeClr>
                </a:solidFill>
              </a:defRPr>
            </a:lvl1pPr>
          </a:lstStyle>
          <a:p>
            <a:pPr lvl="0"/>
            <a:r>
              <a:rPr lang="de-DE" dirty="0"/>
              <a:t>Ort oder Anlass des Vortrags // Samstag, 13. Januar 2021</a:t>
            </a:r>
          </a:p>
        </p:txBody>
      </p:sp>
      <p:pic>
        <p:nvPicPr>
          <p:cNvPr id="5" name="Grafik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660" y="1481138"/>
            <a:ext cx="68477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912023"/>
      </p:ext>
    </p:extLst>
  </p:cSld>
  <p:clrMapOvr>
    <a:masterClrMapping/>
  </p:clrMapOvr>
  <p:hf hd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elfolie_TUD_weiß-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/>
          <p:cNvSpPr/>
          <p:nvPr/>
        </p:nvSpPr>
        <p:spPr>
          <a:xfrm>
            <a:off x="0" y="1204912"/>
            <a:ext cx="12192000" cy="5653089"/>
          </a:xfrm>
          <a:prstGeom prst="rect">
            <a:avLst/>
          </a:prstGeom>
          <a:gradFill>
            <a:gsLst>
              <a:gs pos="14000">
                <a:srgbClr val="951B81"/>
              </a:gs>
              <a:gs pos="100000">
                <a:srgbClr val="59358C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2731" y="328249"/>
            <a:ext cx="1218534" cy="554589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04" y="349731"/>
            <a:ext cx="1764738" cy="513188"/>
          </a:xfrm>
          <a:prstGeom prst="rect">
            <a:avLst/>
          </a:prstGeom>
        </p:spPr>
      </p:pic>
      <p:sp>
        <p:nvSpPr>
          <p:cNvPr id="12" name="Textplatzhalt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882808" y="2852116"/>
            <a:ext cx="1802014" cy="246221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tIns="0" rIns="36000" bIns="0">
            <a:spAutoFit/>
          </a:bodyPr>
          <a:lstStyle>
            <a:lvl1pPr>
              <a:spcBef>
                <a:spcPts val="0"/>
              </a:spcBef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Vorname, Name</a:t>
            </a:r>
          </a:p>
        </p:txBody>
      </p:sp>
      <p:sp>
        <p:nvSpPr>
          <p:cNvPr id="14" name="Titel 1"/>
          <p:cNvSpPr>
            <a:spLocks noGrp="1"/>
          </p:cNvSpPr>
          <p:nvPr>
            <p:ph type="title" hasCustomPrompt="1"/>
          </p:nvPr>
        </p:nvSpPr>
        <p:spPr>
          <a:xfrm>
            <a:off x="882771" y="3835706"/>
            <a:ext cx="3941317" cy="492443"/>
          </a:xfr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tIns="0" rIns="36000" bIns="0">
            <a:spAutoFit/>
          </a:bodyPr>
          <a:lstStyle>
            <a:lvl1pPr>
              <a:defRPr sz="3200" b="1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Titelmasterformat</a:t>
            </a:r>
          </a:p>
        </p:txBody>
      </p:sp>
      <p:sp>
        <p:nvSpPr>
          <p:cNvPr id="15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882772" y="5028236"/>
            <a:ext cx="6090752" cy="246221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tIns="0" rIns="36000" bIns="0">
            <a:spAutoFit/>
          </a:bodyPr>
          <a:lstStyle>
            <a:lvl1pPr marL="0" indent="0" algn="l">
              <a:buNone/>
              <a:defRPr b="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16" name="Textplatzhalter 25">
            <a:extLst>
              <a:ext uri="{FF2B5EF4-FFF2-40B4-BE49-F238E27FC236}">
                <a16:creationId xmlns:a16="http://schemas.microsoft.com/office/drawing/2014/main" id="{78DD96F1-BE0C-4FE4-B69F-BA85926561C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2808" y="3138045"/>
            <a:ext cx="3138020" cy="246221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tIns="0" rIns="36000" bIns="0">
            <a:spAutoFit/>
          </a:bodyPr>
          <a:lstStyle>
            <a:lvl1pPr>
              <a:spcBef>
                <a:spcPts val="0"/>
              </a:spcBef>
              <a:defRPr sz="16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Struktureinheit der TU Dresden</a:t>
            </a:r>
          </a:p>
        </p:txBody>
      </p:sp>
      <p:sp>
        <p:nvSpPr>
          <p:cNvPr id="17" name="Textplatzhalter 5">
            <a:extLst>
              <a:ext uri="{FF2B5EF4-FFF2-40B4-BE49-F238E27FC236}">
                <a16:creationId xmlns:a16="http://schemas.microsoft.com/office/drawing/2014/main" id="{AB2194A4-CBE4-4A84-B1E9-D417CDD94A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2770" y="4375609"/>
            <a:ext cx="4803348" cy="492443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tIns="0" rIns="36000" bIns="0">
            <a:spAutoFit/>
          </a:bodyPr>
          <a:lstStyle>
            <a:lvl1pPr>
              <a:defRPr sz="3200" b="0">
                <a:solidFill>
                  <a:schemeClr val="accent1"/>
                </a:solidFill>
              </a:defRPr>
            </a:lvl1pPr>
            <a:lvl3pPr marL="72000" indent="0">
              <a:buNone/>
              <a:defRPr/>
            </a:lvl3pPr>
            <a:lvl4pPr marL="180000" indent="0">
              <a:buNone/>
              <a:defRPr/>
            </a:lvl4pPr>
          </a:lstStyle>
          <a:p>
            <a:pPr lvl="0"/>
            <a:r>
              <a:rPr lang="de-DE" dirty="0"/>
              <a:t>durch Kicken bearbeiten</a:t>
            </a:r>
          </a:p>
        </p:txBody>
      </p:sp>
      <p:sp>
        <p:nvSpPr>
          <p:cNvPr id="24" name="Textplatzhalter 7">
            <a:extLst>
              <a:ext uri="{FF2B5EF4-FFF2-40B4-BE49-F238E27FC236}">
                <a16:creationId xmlns:a16="http://schemas.microsoft.com/office/drawing/2014/main" id="{F1D71DE1-F9B2-4550-A173-A1C0CE63C0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2808" y="5312641"/>
            <a:ext cx="5528098" cy="246221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tIns="0" rIns="36000" bIns="0">
            <a:spAutoFit/>
          </a:bodyPr>
          <a:lstStyle>
            <a:lvl1pPr>
              <a:defRPr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Ort oder Anlass des Vortrags // Samstag, 13. Januar 2021</a:t>
            </a:r>
          </a:p>
        </p:txBody>
      </p:sp>
    </p:spTree>
    <p:extLst>
      <p:ext uri="{BB962C8B-B14F-4D97-AF65-F5344CB8AC3E}">
        <p14:creationId xmlns:p14="http://schemas.microsoft.com/office/powerpoint/2010/main" val="723369740"/>
      </p:ext>
    </p:extLst>
  </p:cSld>
  <p:clrMapOvr>
    <a:masterClrMapping/>
  </p:clrMapOvr>
  <p:hf hd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elfolie_TUD_weiß-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/>
          <p:cNvSpPr/>
          <p:nvPr/>
        </p:nvSpPr>
        <p:spPr>
          <a:xfrm>
            <a:off x="0" y="1204912"/>
            <a:ext cx="12192000" cy="5653089"/>
          </a:xfrm>
          <a:prstGeom prst="rect">
            <a:avLst/>
          </a:prstGeom>
          <a:gradFill>
            <a:gsLst>
              <a:gs pos="14000">
                <a:srgbClr val="DE2526"/>
              </a:gs>
              <a:gs pos="100000">
                <a:srgbClr val="CD1719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2731" y="328249"/>
            <a:ext cx="1218534" cy="554589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04" y="349731"/>
            <a:ext cx="1764738" cy="513188"/>
          </a:xfrm>
          <a:prstGeom prst="rect">
            <a:avLst/>
          </a:prstGeom>
        </p:spPr>
      </p:pic>
      <p:sp>
        <p:nvSpPr>
          <p:cNvPr id="12" name="Textplatzhalt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882808" y="2852116"/>
            <a:ext cx="1802014" cy="246221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tIns="0" rIns="36000" bIns="0">
            <a:spAutoFit/>
          </a:bodyPr>
          <a:lstStyle>
            <a:lvl1pPr>
              <a:spcBef>
                <a:spcPts val="0"/>
              </a:spcBef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Vorname, Name</a:t>
            </a:r>
          </a:p>
        </p:txBody>
      </p:sp>
      <p:sp>
        <p:nvSpPr>
          <p:cNvPr id="14" name="Titel 1"/>
          <p:cNvSpPr>
            <a:spLocks noGrp="1"/>
          </p:cNvSpPr>
          <p:nvPr>
            <p:ph type="title" hasCustomPrompt="1"/>
          </p:nvPr>
        </p:nvSpPr>
        <p:spPr>
          <a:xfrm>
            <a:off x="882771" y="3835706"/>
            <a:ext cx="3941317" cy="492443"/>
          </a:xfr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tIns="0" rIns="36000" bIns="0">
            <a:spAutoFit/>
          </a:bodyPr>
          <a:lstStyle>
            <a:lvl1pPr>
              <a:defRPr sz="3200" b="1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Titelmasterformat</a:t>
            </a:r>
          </a:p>
        </p:txBody>
      </p:sp>
      <p:sp>
        <p:nvSpPr>
          <p:cNvPr id="15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882772" y="5028236"/>
            <a:ext cx="6090752" cy="246221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tIns="0" rIns="36000" bIns="0">
            <a:spAutoFit/>
          </a:bodyPr>
          <a:lstStyle>
            <a:lvl1pPr marL="0" indent="0" algn="l">
              <a:buNone/>
              <a:defRPr b="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16" name="Textplatzhalter 25">
            <a:extLst>
              <a:ext uri="{FF2B5EF4-FFF2-40B4-BE49-F238E27FC236}">
                <a16:creationId xmlns:a16="http://schemas.microsoft.com/office/drawing/2014/main" id="{78DD96F1-BE0C-4FE4-B69F-BA85926561C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2808" y="3138045"/>
            <a:ext cx="3138020" cy="246221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tIns="0" rIns="36000" bIns="0">
            <a:spAutoFit/>
          </a:bodyPr>
          <a:lstStyle>
            <a:lvl1pPr>
              <a:spcBef>
                <a:spcPts val="0"/>
              </a:spcBef>
              <a:defRPr sz="16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Struktureinheit der TU Dresden</a:t>
            </a:r>
          </a:p>
        </p:txBody>
      </p:sp>
      <p:sp>
        <p:nvSpPr>
          <p:cNvPr id="17" name="Textplatzhalter 5">
            <a:extLst>
              <a:ext uri="{FF2B5EF4-FFF2-40B4-BE49-F238E27FC236}">
                <a16:creationId xmlns:a16="http://schemas.microsoft.com/office/drawing/2014/main" id="{AB2194A4-CBE4-4A84-B1E9-D417CDD94A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2770" y="4375609"/>
            <a:ext cx="4803348" cy="492443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tIns="0" rIns="36000" bIns="0">
            <a:spAutoFit/>
          </a:bodyPr>
          <a:lstStyle>
            <a:lvl1pPr>
              <a:defRPr sz="3200" b="0">
                <a:solidFill>
                  <a:schemeClr val="accent1"/>
                </a:solidFill>
              </a:defRPr>
            </a:lvl1pPr>
            <a:lvl3pPr marL="72000" indent="0">
              <a:buNone/>
              <a:defRPr/>
            </a:lvl3pPr>
            <a:lvl4pPr marL="180000" indent="0">
              <a:buNone/>
              <a:defRPr/>
            </a:lvl4pPr>
          </a:lstStyle>
          <a:p>
            <a:pPr lvl="0"/>
            <a:r>
              <a:rPr lang="de-DE" dirty="0"/>
              <a:t>durch Kicken bearbeiten</a:t>
            </a:r>
          </a:p>
        </p:txBody>
      </p:sp>
      <p:sp>
        <p:nvSpPr>
          <p:cNvPr id="24" name="Textplatzhalter 7">
            <a:extLst>
              <a:ext uri="{FF2B5EF4-FFF2-40B4-BE49-F238E27FC236}">
                <a16:creationId xmlns:a16="http://schemas.microsoft.com/office/drawing/2014/main" id="{F1D71DE1-F9B2-4550-A173-A1C0CE63C0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2808" y="5312641"/>
            <a:ext cx="5528098" cy="246221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tIns="0" rIns="36000" bIns="0">
            <a:spAutoFit/>
          </a:bodyPr>
          <a:lstStyle>
            <a:lvl1pPr>
              <a:defRPr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Ort oder Anlass des Vortrags // Samstag, 13. Januar 2021</a:t>
            </a:r>
          </a:p>
        </p:txBody>
      </p:sp>
    </p:spTree>
    <p:extLst>
      <p:ext uri="{BB962C8B-B14F-4D97-AF65-F5344CB8AC3E}">
        <p14:creationId xmlns:p14="http://schemas.microsoft.com/office/powerpoint/2010/main" val="1021499437"/>
      </p:ext>
    </p:extLst>
  </p:cSld>
  <p:clrMapOvr>
    <a:masterClrMapping/>
  </p:clrMapOvr>
  <p:hf hd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elfolie_TUD_weiß-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hteck 13">
            <a:extLst>
              <a:ext uri="{FF2B5EF4-FFF2-40B4-BE49-F238E27FC236}">
                <a16:creationId xmlns:a16="http://schemas.microsoft.com/office/drawing/2014/main" id="{8D22BFAA-62C6-4AF7-A140-D9E9750A54AC}"/>
              </a:ext>
            </a:extLst>
          </p:cNvPr>
          <p:cNvSpPr/>
          <p:nvPr userDrawn="1"/>
        </p:nvSpPr>
        <p:spPr>
          <a:xfrm>
            <a:off x="3151994" y="2563831"/>
            <a:ext cx="9050720" cy="4317954"/>
          </a:xfrm>
          <a:custGeom>
            <a:avLst/>
            <a:gdLst>
              <a:gd name="connsiteX0" fmla="*/ 0 w 5904411"/>
              <a:gd name="connsiteY0" fmla="*/ 0 h 3967747"/>
              <a:gd name="connsiteX1" fmla="*/ 5904411 w 5904411"/>
              <a:gd name="connsiteY1" fmla="*/ 0 h 3967747"/>
              <a:gd name="connsiteX2" fmla="*/ 5904411 w 5904411"/>
              <a:gd name="connsiteY2" fmla="*/ 3967747 h 3967747"/>
              <a:gd name="connsiteX3" fmla="*/ 0 w 5904411"/>
              <a:gd name="connsiteY3" fmla="*/ 3967747 h 3967747"/>
              <a:gd name="connsiteX4" fmla="*/ 0 w 5904411"/>
              <a:gd name="connsiteY4" fmla="*/ 0 h 3967747"/>
              <a:gd name="connsiteX0" fmla="*/ 3590925 w 5904411"/>
              <a:gd name="connsiteY0" fmla="*/ 0 h 3967747"/>
              <a:gd name="connsiteX1" fmla="*/ 5904411 w 5904411"/>
              <a:gd name="connsiteY1" fmla="*/ 0 h 3967747"/>
              <a:gd name="connsiteX2" fmla="*/ 5904411 w 5904411"/>
              <a:gd name="connsiteY2" fmla="*/ 3967747 h 3967747"/>
              <a:gd name="connsiteX3" fmla="*/ 0 w 5904411"/>
              <a:gd name="connsiteY3" fmla="*/ 3967747 h 3967747"/>
              <a:gd name="connsiteX4" fmla="*/ 3590925 w 5904411"/>
              <a:gd name="connsiteY4" fmla="*/ 0 h 3967747"/>
              <a:gd name="connsiteX0" fmla="*/ 3857625 w 6171111"/>
              <a:gd name="connsiteY0" fmla="*/ 0 h 3967747"/>
              <a:gd name="connsiteX1" fmla="*/ 6171111 w 6171111"/>
              <a:gd name="connsiteY1" fmla="*/ 0 h 3967747"/>
              <a:gd name="connsiteX2" fmla="*/ 6171111 w 6171111"/>
              <a:gd name="connsiteY2" fmla="*/ 3967747 h 3967747"/>
              <a:gd name="connsiteX3" fmla="*/ 0 w 6171111"/>
              <a:gd name="connsiteY3" fmla="*/ 3958222 h 3967747"/>
              <a:gd name="connsiteX4" fmla="*/ 3857625 w 6171111"/>
              <a:gd name="connsiteY4" fmla="*/ 0 h 3967747"/>
              <a:gd name="connsiteX0" fmla="*/ 3952875 w 6171111"/>
              <a:gd name="connsiteY0" fmla="*/ 9525 h 3967747"/>
              <a:gd name="connsiteX1" fmla="*/ 6171111 w 6171111"/>
              <a:gd name="connsiteY1" fmla="*/ 0 h 3967747"/>
              <a:gd name="connsiteX2" fmla="*/ 6171111 w 6171111"/>
              <a:gd name="connsiteY2" fmla="*/ 3967747 h 3967747"/>
              <a:gd name="connsiteX3" fmla="*/ 0 w 6171111"/>
              <a:gd name="connsiteY3" fmla="*/ 3958222 h 3967747"/>
              <a:gd name="connsiteX4" fmla="*/ 3952875 w 6171111"/>
              <a:gd name="connsiteY4" fmla="*/ 9525 h 3967747"/>
              <a:gd name="connsiteX0" fmla="*/ 3925061 w 6171111"/>
              <a:gd name="connsiteY0" fmla="*/ 0 h 3972129"/>
              <a:gd name="connsiteX1" fmla="*/ 6171111 w 6171111"/>
              <a:gd name="connsiteY1" fmla="*/ 4382 h 3972129"/>
              <a:gd name="connsiteX2" fmla="*/ 6171111 w 6171111"/>
              <a:gd name="connsiteY2" fmla="*/ 3972129 h 3972129"/>
              <a:gd name="connsiteX3" fmla="*/ 0 w 6171111"/>
              <a:gd name="connsiteY3" fmla="*/ 3962604 h 3972129"/>
              <a:gd name="connsiteX4" fmla="*/ 3925061 w 6171111"/>
              <a:gd name="connsiteY4" fmla="*/ 0 h 3972129"/>
              <a:gd name="connsiteX0" fmla="*/ 3925061 w 6171111"/>
              <a:gd name="connsiteY0" fmla="*/ 381 h 3967747"/>
              <a:gd name="connsiteX1" fmla="*/ 6171111 w 6171111"/>
              <a:gd name="connsiteY1" fmla="*/ 0 h 3967747"/>
              <a:gd name="connsiteX2" fmla="*/ 6171111 w 6171111"/>
              <a:gd name="connsiteY2" fmla="*/ 3967747 h 3967747"/>
              <a:gd name="connsiteX3" fmla="*/ 0 w 6171111"/>
              <a:gd name="connsiteY3" fmla="*/ 3958222 h 3967747"/>
              <a:gd name="connsiteX4" fmla="*/ 3925061 w 6171111"/>
              <a:gd name="connsiteY4" fmla="*/ 381 h 3967747"/>
              <a:gd name="connsiteX0" fmla="*/ 3961821 w 6207871"/>
              <a:gd name="connsiteY0" fmla="*/ 381 h 3981196"/>
              <a:gd name="connsiteX1" fmla="*/ 6207871 w 6207871"/>
              <a:gd name="connsiteY1" fmla="*/ 0 h 3981196"/>
              <a:gd name="connsiteX2" fmla="*/ 6207871 w 6207871"/>
              <a:gd name="connsiteY2" fmla="*/ 3967747 h 3981196"/>
              <a:gd name="connsiteX3" fmla="*/ 0 w 6207871"/>
              <a:gd name="connsiteY3" fmla="*/ 3981196 h 3981196"/>
              <a:gd name="connsiteX4" fmla="*/ 3961821 w 6207871"/>
              <a:gd name="connsiteY4" fmla="*/ 381 h 3981196"/>
              <a:gd name="connsiteX0" fmla="*/ 3984796 w 6230846"/>
              <a:gd name="connsiteY0" fmla="*/ 381 h 3981196"/>
              <a:gd name="connsiteX1" fmla="*/ 6230846 w 6230846"/>
              <a:gd name="connsiteY1" fmla="*/ 0 h 3981196"/>
              <a:gd name="connsiteX2" fmla="*/ 6230846 w 6230846"/>
              <a:gd name="connsiteY2" fmla="*/ 3967747 h 3981196"/>
              <a:gd name="connsiteX3" fmla="*/ 0 w 6230846"/>
              <a:gd name="connsiteY3" fmla="*/ 3981196 h 3981196"/>
              <a:gd name="connsiteX4" fmla="*/ 3984796 w 6230846"/>
              <a:gd name="connsiteY4" fmla="*/ 381 h 3981196"/>
              <a:gd name="connsiteX0" fmla="*/ 3984796 w 8344852"/>
              <a:gd name="connsiteY0" fmla="*/ 381 h 3981196"/>
              <a:gd name="connsiteX1" fmla="*/ 8344852 w 8344852"/>
              <a:gd name="connsiteY1" fmla="*/ 0 h 3981196"/>
              <a:gd name="connsiteX2" fmla="*/ 6230846 w 8344852"/>
              <a:gd name="connsiteY2" fmla="*/ 3967747 h 3981196"/>
              <a:gd name="connsiteX3" fmla="*/ 0 w 8344852"/>
              <a:gd name="connsiteY3" fmla="*/ 3981196 h 3981196"/>
              <a:gd name="connsiteX4" fmla="*/ 3984796 w 8344852"/>
              <a:gd name="connsiteY4" fmla="*/ 381 h 3981196"/>
              <a:gd name="connsiteX0" fmla="*/ 3984796 w 8344852"/>
              <a:gd name="connsiteY0" fmla="*/ 381 h 3981196"/>
              <a:gd name="connsiteX1" fmla="*/ 8344852 w 8344852"/>
              <a:gd name="connsiteY1" fmla="*/ 0 h 3981196"/>
              <a:gd name="connsiteX2" fmla="*/ 8344852 w 8344852"/>
              <a:gd name="connsiteY2" fmla="*/ 3967748 h 3981196"/>
              <a:gd name="connsiteX3" fmla="*/ 0 w 8344852"/>
              <a:gd name="connsiteY3" fmla="*/ 3981196 h 3981196"/>
              <a:gd name="connsiteX4" fmla="*/ 3984796 w 8344852"/>
              <a:gd name="connsiteY4" fmla="*/ 381 h 3981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44852" h="3981196">
                <a:moveTo>
                  <a:pt x="3984796" y="381"/>
                </a:moveTo>
                <a:lnTo>
                  <a:pt x="8344852" y="0"/>
                </a:lnTo>
                <a:lnTo>
                  <a:pt x="8344852" y="3967748"/>
                </a:lnTo>
                <a:lnTo>
                  <a:pt x="0" y="3981196"/>
                </a:lnTo>
                <a:lnTo>
                  <a:pt x="3984796" y="381"/>
                </a:lnTo>
                <a:close/>
              </a:path>
            </a:pathLst>
          </a:custGeom>
          <a:solidFill>
            <a:schemeClr val="accent5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de-DE" dirty="0"/>
          </a:p>
        </p:txBody>
      </p:sp>
      <p:sp>
        <p:nvSpPr>
          <p:cNvPr id="19" name="Rechteck 9">
            <a:extLst>
              <a:ext uri="{FF2B5EF4-FFF2-40B4-BE49-F238E27FC236}">
                <a16:creationId xmlns:a16="http://schemas.microsoft.com/office/drawing/2014/main" id="{9FD71789-74E3-45C9-B1BA-98AEA75CF44C}"/>
              </a:ext>
            </a:extLst>
          </p:cNvPr>
          <p:cNvSpPr/>
          <p:nvPr userDrawn="1"/>
        </p:nvSpPr>
        <p:spPr>
          <a:xfrm>
            <a:off x="-1" y="3692352"/>
            <a:ext cx="9555747" cy="3185710"/>
          </a:xfrm>
          <a:custGeom>
            <a:avLst/>
            <a:gdLst>
              <a:gd name="connsiteX0" fmla="*/ 0 w 8810492"/>
              <a:gd name="connsiteY0" fmla="*/ 0 h 2937256"/>
              <a:gd name="connsiteX1" fmla="*/ 8810492 w 8810492"/>
              <a:gd name="connsiteY1" fmla="*/ 0 h 2937256"/>
              <a:gd name="connsiteX2" fmla="*/ 8810492 w 8810492"/>
              <a:gd name="connsiteY2" fmla="*/ 2937256 h 2937256"/>
              <a:gd name="connsiteX3" fmla="*/ 0 w 8810492"/>
              <a:gd name="connsiteY3" fmla="*/ 2937256 h 2937256"/>
              <a:gd name="connsiteX4" fmla="*/ 0 w 8810492"/>
              <a:gd name="connsiteY4" fmla="*/ 0 h 2937256"/>
              <a:gd name="connsiteX0" fmla="*/ 0 w 8810492"/>
              <a:gd name="connsiteY0" fmla="*/ 0 h 2937256"/>
              <a:gd name="connsiteX1" fmla="*/ 5858286 w 8810492"/>
              <a:gd name="connsiteY1" fmla="*/ 0 h 2937256"/>
              <a:gd name="connsiteX2" fmla="*/ 8810492 w 8810492"/>
              <a:gd name="connsiteY2" fmla="*/ 2937256 h 2937256"/>
              <a:gd name="connsiteX3" fmla="*/ 0 w 8810492"/>
              <a:gd name="connsiteY3" fmla="*/ 2937256 h 2937256"/>
              <a:gd name="connsiteX4" fmla="*/ 0 w 8810492"/>
              <a:gd name="connsiteY4" fmla="*/ 0 h 2937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10492" h="2937256">
                <a:moveTo>
                  <a:pt x="0" y="0"/>
                </a:moveTo>
                <a:lnTo>
                  <a:pt x="5858286" y="0"/>
                </a:lnTo>
                <a:lnTo>
                  <a:pt x="8810492" y="2937256"/>
                </a:lnTo>
                <a:lnTo>
                  <a:pt x="0" y="293725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20" name="Rechteck 8">
            <a:extLst>
              <a:ext uri="{FF2B5EF4-FFF2-40B4-BE49-F238E27FC236}">
                <a16:creationId xmlns:a16="http://schemas.microsoft.com/office/drawing/2014/main" id="{E0A106CA-E2A4-4455-BD1E-8B7BA6CDC669}"/>
              </a:ext>
            </a:extLst>
          </p:cNvPr>
          <p:cNvSpPr/>
          <p:nvPr userDrawn="1"/>
        </p:nvSpPr>
        <p:spPr>
          <a:xfrm>
            <a:off x="-709" y="2302249"/>
            <a:ext cx="6020777" cy="4581946"/>
          </a:xfrm>
          <a:custGeom>
            <a:avLst/>
            <a:gdLst>
              <a:gd name="connsiteX0" fmla="*/ 0 w 3587931"/>
              <a:gd name="connsiteY0" fmla="*/ 0 h 5307874"/>
              <a:gd name="connsiteX1" fmla="*/ 3587931 w 3587931"/>
              <a:gd name="connsiteY1" fmla="*/ 0 h 5307874"/>
              <a:gd name="connsiteX2" fmla="*/ 3587931 w 3587931"/>
              <a:gd name="connsiteY2" fmla="*/ 5307874 h 5307874"/>
              <a:gd name="connsiteX3" fmla="*/ 0 w 3587931"/>
              <a:gd name="connsiteY3" fmla="*/ 5307874 h 5307874"/>
              <a:gd name="connsiteX4" fmla="*/ 0 w 3587931"/>
              <a:gd name="connsiteY4" fmla="*/ 0 h 5307874"/>
              <a:gd name="connsiteX0" fmla="*/ 0 w 3587931"/>
              <a:gd name="connsiteY0" fmla="*/ 0 h 5307874"/>
              <a:gd name="connsiteX1" fmla="*/ 3587931 w 3587931"/>
              <a:gd name="connsiteY1" fmla="*/ 0 h 5307874"/>
              <a:gd name="connsiteX2" fmla="*/ 3587931 w 3587931"/>
              <a:gd name="connsiteY2" fmla="*/ 3657600 h 5307874"/>
              <a:gd name="connsiteX3" fmla="*/ 3587931 w 3587931"/>
              <a:gd name="connsiteY3" fmla="*/ 5307874 h 5307874"/>
              <a:gd name="connsiteX4" fmla="*/ 0 w 3587931"/>
              <a:gd name="connsiteY4" fmla="*/ 5307874 h 5307874"/>
              <a:gd name="connsiteX5" fmla="*/ 0 w 3587931"/>
              <a:gd name="connsiteY5" fmla="*/ 0 h 5307874"/>
              <a:gd name="connsiteX0" fmla="*/ 0 w 3587931"/>
              <a:gd name="connsiteY0" fmla="*/ 0 h 5307874"/>
              <a:gd name="connsiteX1" fmla="*/ 1463039 w 3587931"/>
              <a:gd name="connsiteY1" fmla="*/ 1445623 h 5307874"/>
              <a:gd name="connsiteX2" fmla="*/ 3587931 w 3587931"/>
              <a:gd name="connsiteY2" fmla="*/ 3657600 h 5307874"/>
              <a:gd name="connsiteX3" fmla="*/ 3587931 w 3587931"/>
              <a:gd name="connsiteY3" fmla="*/ 5307874 h 5307874"/>
              <a:gd name="connsiteX4" fmla="*/ 0 w 3587931"/>
              <a:gd name="connsiteY4" fmla="*/ 5307874 h 5307874"/>
              <a:gd name="connsiteX5" fmla="*/ 0 w 3587931"/>
              <a:gd name="connsiteY5" fmla="*/ 0 h 5307874"/>
              <a:gd name="connsiteX0" fmla="*/ 0 w 3622765"/>
              <a:gd name="connsiteY0" fmla="*/ 0 h 5307874"/>
              <a:gd name="connsiteX1" fmla="*/ 1463039 w 3622765"/>
              <a:gd name="connsiteY1" fmla="*/ 1445623 h 5307874"/>
              <a:gd name="connsiteX2" fmla="*/ 3622765 w 3622765"/>
              <a:gd name="connsiteY2" fmla="*/ 3614057 h 5307874"/>
              <a:gd name="connsiteX3" fmla="*/ 3587931 w 3622765"/>
              <a:gd name="connsiteY3" fmla="*/ 5307874 h 5307874"/>
              <a:gd name="connsiteX4" fmla="*/ 0 w 3622765"/>
              <a:gd name="connsiteY4" fmla="*/ 5307874 h 5307874"/>
              <a:gd name="connsiteX5" fmla="*/ 0 w 3622765"/>
              <a:gd name="connsiteY5" fmla="*/ 0 h 5307874"/>
              <a:gd name="connsiteX0" fmla="*/ 0 w 3622765"/>
              <a:gd name="connsiteY0" fmla="*/ 0 h 5307874"/>
              <a:gd name="connsiteX1" fmla="*/ 1463039 w 3622765"/>
              <a:gd name="connsiteY1" fmla="*/ 1445623 h 5307874"/>
              <a:gd name="connsiteX2" fmla="*/ 3622765 w 3622765"/>
              <a:gd name="connsiteY2" fmla="*/ 3614057 h 5307874"/>
              <a:gd name="connsiteX3" fmla="*/ 3622765 w 3622765"/>
              <a:gd name="connsiteY3" fmla="*/ 5307874 h 5307874"/>
              <a:gd name="connsiteX4" fmla="*/ 0 w 3622765"/>
              <a:gd name="connsiteY4" fmla="*/ 5307874 h 5307874"/>
              <a:gd name="connsiteX5" fmla="*/ 0 w 3622765"/>
              <a:gd name="connsiteY5" fmla="*/ 0 h 5307874"/>
              <a:gd name="connsiteX0" fmla="*/ 0 w 3622765"/>
              <a:gd name="connsiteY0" fmla="*/ 0 h 5307874"/>
              <a:gd name="connsiteX1" fmla="*/ 1463039 w 3622765"/>
              <a:gd name="connsiteY1" fmla="*/ 1445623 h 5307874"/>
              <a:gd name="connsiteX2" fmla="*/ 3578520 w 3622765"/>
              <a:gd name="connsiteY2" fmla="*/ 3614057 h 5307874"/>
              <a:gd name="connsiteX3" fmla="*/ 3622765 w 3622765"/>
              <a:gd name="connsiteY3" fmla="*/ 5307874 h 5307874"/>
              <a:gd name="connsiteX4" fmla="*/ 0 w 3622765"/>
              <a:gd name="connsiteY4" fmla="*/ 5307874 h 5307874"/>
              <a:gd name="connsiteX5" fmla="*/ 0 w 3622765"/>
              <a:gd name="connsiteY5" fmla="*/ 0 h 5307874"/>
              <a:gd name="connsiteX0" fmla="*/ 0 w 3593268"/>
              <a:gd name="connsiteY0" fmla="*/ 0 h 5307874"/>
              <a:gd name="connsiteX1" fmla="*/ 1463039 w 3593268"/>
              <a:gd name="connsiteY1" fmla="*/ 1445623 h 5307874"/>
              <a:gd name="connsiteX2" fmla="*/ 3578520 w 3593268"/>
              <a:gd name="connsiteY2" fmla="*/ 3614057 h 5307874"/>
              <a:gd name="connsiteX3" fmla="*/ 3593268 w 3593268"/>
              <a:gd name="connsiteY3" fmla="*/ 5307874 h 5307874"/>
              <a:gd name="connsiteX4" fmla="*/ 0 w 3593268"/>
              <a:gd name="connsiteY4" fmla="*/ 5307874 h 5307874"/>
              <a:gd name="connsiteX5" fmla="*/ 0 w 3593268"/>
              <a:gd name="connsiteY5" fmla="*/ 0 h 5307874"/>
              <a:gd name="connsiteX0" fmla="*/ 0 w 3578520"/>
              <a:gd name="connsiteY0" fmla="*/ 0 h 5307874"/>
              <a:gd name="connsiteX1" fmla="*/ 1463039 w 3578520"/>
              <a:gd name="connsiteY1" fmla="*/ 1445623 h 5307874"/>
              <a:gd name="connsiteX2" fmla="*/ 3578520 w 3578520"/>
              <a:gd name="connsiteY2" fmla="*/ 3614057 h 5307874"/>
              <a:gd name="connsiteX3" fmla="*/ 3563771 w 3578520"/>
              <a:gd name="connsiteY3" fmla="*/ 5307874 h 5307874"/>
              <a:gd name="connsiteX4" fmla="*/ 0 w 3578520"/>
              <a:gd name="connsiteY4" fmla="*/ 5307874 h 5307874"/>
              <a:gd name="connsiteX5" fmla="*/ 0 w 3578520"/>
              <a:gd name="connsiteY5" fmla="*/ 0 h 5307874"/>
              <a:gd name="connsiteX0" fmla="*/ 0 w 3578520"/>
              <a:gd name="connsiteY0" fmla="*/ 0 h 5307874"/>
              <a:gd name="connsiteX1" fmla="*/ 1463039 w 3578520"/>
              <a:gd name="connsiteY1" fmla="*/ 1445623 h 5307874"/>
              <a:gd name="connsiteX2" fmla="*/ 3578520 w 3578520"/>
              <a:gd name="connsiteY2" fmla="*/ 3614057 h 5307874"/>
              <a:gd name="connsiteX3" fmla="*/ 3571146 w 3578520"/>
              <a:gd name="connsiteY3" fmla="*/ 5307874 h 5307874"/>
              <a:gd name="connsiteX4" fmla="*/ 0 w 3578520"/>
              <a:gd name="connsiteY4" fmla="*/ 5307874 h 5307874"/>
              <a:gd name="connsiteX5" fmla="*/ 0 w 3578520"/>
              <a:gd name="connsiteY5" fmla="*/ 0 h 5307874"/>
              <a:gd name="connsiteX0" fmla="*/ 0 w 3578520"/>
              <a:gd name="connsiteY0" fmla="*/ 0 h 5307874"/>
              <a:gd name="connsiteX1" fmla="*/ 1463039 w 3578520"/>
              <a:gd name="connsiteY1" fmla="*/ 1445623 h 5307874"/>
              <a:gd name="connsiteX2" fmla="*/ 3578520 w 3578520"/>
              <a:gd name="connsiteY2" fmla="*/ 3614057 h 5307874"/>
              <a:gd name="connsiteX3" fmla="*/ 3578520 w 3578520"/>
              <a:gd name="connsiteY3" fmla="*/ 5307874 h 5307874"/>
              <a:gd name="connsiteX4" fmla="*/ 0 w 3578520"/>
              <a:gd name="connsiteY4" fmla="*/ 5307874 h 5307874"/>
              <a:gd name="connsiteX5" fmla="*/ 0 w 3578520"/>
              <a:gd name="connsiteY5" fmla="*/ 0 h 5307874"/>
              <a:gd name="connsiteX0" fmla="*/ 0 w 3599785"/>
              <a:gd name="connsiteY0" fmla="*/ 0 h 3872478"/>
              <a:gd name="connsiteX1" fmla="*/ 1484304 w 3599785"/>
              <a:gd name="connsiteY1" fmla="*/ 10227 h 3872478"/>
              <a:gd name="connsiteX2" fmla="*/ 3599785 w 3599785"/>
              <a:gd name="connsiteY2" fmla="*/ 2178661 h 3872478"/>
              <a:gd name="connsiteX3" fmla="*/ 3599785 w 3599785"/>
              <a:gd name="connsiteY3" fmla="*/ 3872478 h 3872478"/>
              <a:gd name="connsiteX4" fmla="*/ 21265 w 3599785"/>
              <a:gd name="connsiteY4" fmla="*/ 3872478 h 3872478"/>
              <a:gd name="connsiteX5" fmla="*/ 0 w 3599785"/>
              <a:gd name="connsiteY5" fmla="*/ 0 h 3872478"/>
              <a:gd name="connsiteX0" fmla="*/ 0 w 3599785"/>
              <a:gd name="connsiteY0" fmla="*/ 0 h 4223352"/>
              <a:gd name="connsiteX1" fmla="*/ 1484304 w 3599785"/>
              <a:gd name="connsiteY1" fmla="*/ 10227 h 4223352"/>
              <a:gd name="connsiteX2" fmla="*/ 3599785 w 3599785"/>
              <a:gd name="connsiteY2" fmla="*/ 2178661 h 4223352"/>
              <a:gd name="connsiteX3" fmla="*/ 3589153 w 3599785"/>
              <a:gd name="connsiteY3" fmla="*/ 4223352 h 4223352"/>
              <a:gd name="connsiteX4" fmla="*/ 21265 w 3599785"/>
              <a:gd name="connsiteY4" fmla="*/ 3872478 h 4223352"/>
              <a:gd name="connsiteX5" fmla="*/ 0 w 3599785"/>
              <a:gd name="connsiteY5" fmla="*/ 0 h 4223352"/>
              <a:gd name="connsiteX0" fmla="*/ 0 w 3599785"/>
              <a:gd name="connsiteY0" fmla="*/ 0 h 4223352"/>
              <a:gd name="connsiteX1" fmla="*/ 1484304 w 3599785"/>
              <a:gd name="connsiteY1" fmla="*/ 10227 h 4223352"/>
              <a:gd name="connsiteX2" fmla="*/ 3599785 w 3599785"/>
              <a:gd name="connsiteY2" fmla="*/ 2178661 h 4223352"/>
              <a:gd name="connsiteX3" fmla="*/ 3589153 w 3599785"/>
              <a:gd name="connsiteY3" fmla="*/ 4223352 h 4223352"/>
              <a:gd name="connsiteX4" fmla="*/ 0 w 3599785"/>
              <a:gd name="connsiteY4" fmla="*/ 4212720 h 4223352"/>
              <a:gd name="connsiteX5" fmla="*/ 0 w 3599785"/>
              <a:gd name="connsiteY5" fmla="*/ 0 h 4223352"/>
              <a:gd name="connsiteX0" fmla="*/ 0 w 3599785"/>
              <a:gd name="connsiteY0" fmla="*/ 7190 h 4230542"/>
              <a:gd name="connsiteX1" fmla="*/ 1484304 w 3599785"/>
              <a:gd name="connsiteY1" fmla="*/ 0 h 4230542"/>
              <a:gd name="connsiteX2" fmla="*/ 3599785 w 3599785"/>
              <a:gd name="connsiteY2" fmla="*/ 2185851 h 4230542"/>
              <a:gd name="connsiteX3" fmla="*/ 3589153 w 3599785"/>
              <a:gd name="connsiteY3" fmla="*/ 4230542 h 4230542"/>
              <a:gd name="connsiteX4" fmla="*/ 0 w 3599785"/>
              <a:gd name="connsiteY4" fmla="*/ 4219910 h 4230542"/>
              <a:gd name="connsiteX5" fmla="*/ 0 w 3599785"/>
              <a:gd name="connsiteY5" fmla="*/ 7190 h 4230542"/>
              <a:gd name="connsiteX0" fmla="*/ 0 w 3607160"/>
              <a:gd name="connsiteY0" fmla="*/ 14564 h 4230542"/>
              <a:gd name="connsiteX1" fmla="*/ 1491679 w 3607160"/>
              <a:gd name="connsiteY1" fmla="*/ 0 h 4230542"/>
              <a:gd name="connsiteX2" fmla="*/ 3607160 w 3607160"/>
              <a:gd name="connsiteY2" fmla="*/ 2185851 h 4230542"/>
              <a:gd name="connsiteX3" fmla="*/ 3596528 w 3607160"/>
              <a:gd name="connsiteY3" fmla="*/ 4230542 h 4230542"/>
              <a:gd name="connsiteX4" fmla="*/ 7375 w 3607160"/>
              <a:gd name="connsiteY4" fmla="*/ 4219910 h 4230542"/>
              <a:gd name="connsiteX5" fmla="*/ 0 w 3607160"/>
              <a:gd name="connsiteY5" fmla="*/ 14564 h 4230542"/>
              <a:gd name="connsiteX0" fmla="*/ 709 w 3600495"/>
              <a:gd name="connsiteY0" fmla="*/ 0 h 4407707"/>
              <a:gd name="connsiteX1" fmla="*/ 1485014 w 3600495"/>
              <a:gd name="connsiteY1" fmla="*/ 177165 h 4407707"/>
              <a:gd name="connsiteX2" fmla="*/ 3600495 w 3600495"/>
              <a:gd name="connsiteY2" fmla="*/ 2363016 h 4407707"/>
              <a:gd name="connsiteX3" fmla="*/ 3589863 w 3600495"/>
              <a:gd name="connsiteY3" fmla="*/ 4407707 h 4407707"/>
              <a:gd name="connsiteX4" fmla="*/ 710 w 3600495"/>
              <a:gd name="connsiteY4" fmla="*/ 4397075 h 4407707"/>
              <a:gd name="connsiteX5" fmla="*/ 709 w 3600495"/>
              <a:gd name="connsiteY5" fmla="*/ 0 h 4407707"/>
              <a:gd name="connsiteX0" fmla="*/ 709 w 3600495"/>
              <a:gd name="connsiteY0" fmla="*/ 0 h 4230727"/>
              <a:gd name="connsiteX1" fmla="*/ 1485014 w 3600495"/>
              <a:gd name="connsiteY1" fmla="*/ 185 h 4230727"/>
              <a:gd name="connsiteX2" fmla="*/ 3600495 w 3600495"/>
              <a:gd name="connsiteY2" fmla="*/ 2186036 h 4230727"/>
              <a:gd name="connsiteX3" fmla="*/ 3589863 w 3600495"/>
              <a:gd name="connsiteY3" fmla="*/ 4230727 h 4230727"/>
              <a:gd name="connsiteX4" fmla="*/ 710 w 3600495"/>
              <a:gd name="connsiteY4" fmla="*/ 4220095 h 4230727"/>
              <a:gd name="connsiteX5" fmla="*/ 709 w 3600495"/>
              <a:gd name="connsiteY5" fmla="*/ 0 h 4230727"/>
              <a:gd name="connsiteX0" fmla="*/ 709 w 5551215"/>
              <a:gd name="connsiteY0" fmla="*/ 0 h 4232550"/>
              <a:gd name="connsiteX1" fmla="*/ 1485014 w 5551215"/>
              <a:gd name="connsiteY1" fmla="*/ 185 h 4232550"/>
              <a:gd name="connsiteX2" fmla="*/ 5551215 w 5551215"/>
              <a:gd name="connsiteY2" fmla="*/ 4232550 h 4232550"/>
              <a:gd name="connsiteX3" fmla="*/ 3589863 w 5551215"/>
              <a:gd name="connsiteY3" fmla="*/ 4230727 h 4232550"/>
              <a:gd name="connsiteX4" fmla="*/ 710 w 5551215"/>
              <a:gd name="connsiteY4" fmla="*/ 4220095 h 4232550"/>
              <a:gd name="connsiteX5" fmla="*/ 709 w 5551215"/>
              <a:gd name="connsiteY5" fmla="*/ 0 h 4232550"/>
              <a:gd name="connsiteX0" fmla="*/ 709 w 5551215"/>
              <a:gd name="connsiteY0" fmla="*/ 0 h 4232550"/>
              <a:gd name="connsiteX1" fmla="*/ 1485014 w 5551215"/>
              <a:gd name="connsiteY1" fmla="*/ 185 h 4232550"/>
              <a:gd name="connsiteX2" fmla="*/ 5551215 w 5551215"/>
              <a:gd name="connsiteY2" fmla="*/ 4232550 h 4232550"/>
              <a:gd name="connsiteX3" fmla="*/ 710 w 5551215"/>
              <a:gd name="connsiteY3" fmla="*/ 4220095 h 4232550"/>
              <a:gd name="connsiteX4" fmla="*/ 709 w 5551215"/>
              <a:gd name="connsiteY4" fmla="*/ 0 h 4232550"/>
              <a:gd name="connsiteX0" fmla="*/ 709 w 5551215"/>
              <a:gd name="connsiteY0" fmla="*/ 0 h 4224599"/>
              <a:gd name="connsiteX1" fmla="*/ 1485014 w 5551215"/>
              <a:gd name="connsiteY1" fmla="*/ 185 h 4224599"/>
              <a:gd name="connsiteX2" fmla="*/ 5551215 w 5551215"/>
              <a:gd name="connsiteY2" fmla="*/ 4224599 h 4224599"/>
              <a:gd name="connsiteX3" fmla="*/ 710 w 5551215"/>
              <a:gd name="connsiteY3" fmla="*/ 4220095 h 4224599"/>
              <a:gd name="connsiteX4" fmla="*/ 709 w 5551215"/>
              <a:gd name="connsiteY4" fmla="*/ 0 h 4224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51215" h="4224599">
                <a:moveTo>
                  <a:pt x="709" y="0"/>
                </a:moveTo>
                <a:lnTo>
                  <a:pt x="1485014" y="185"/>
                </a:lnTo>
                <a:lnTo>
                  <a:pt x="5551215" y="4224599"/>
                </a:lnTo>
                <a:lnTo>
                  <a:pt x="710" y="4220095"/>
                </a:lnTo>
                <a:cubicBezTo>
                  <a:pt x="-1748" y="2818313"/>
                  <a:pt x="3167" y="1401782"/>
                  <a:pt x="709" y="0"/>
                </a:cubicBezTo>
                <a:close/>
              </a:path>
            </a:pathLst>
          </a:cu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de-DE"/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2731" y="328249"/>
            <a:ext cx="1218534" cy="554589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04" y="349731"/>
            <a:ext cx="1764738" cy="513188"/>
          </a:xfrm>
          <a:prstGeom prst="rect">
            <a:avLst/>
          </a:prstGeom>
        </p:spPr>
      </p:pic>
      <p:sp>
        <p:nvSpPr>
          <p:cNvPr id="12" name="Textplatzhalt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882808" y="2852116"/>
            <a:ext cx="1802014" cy="246221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tIns="0" rIns="36000" bIns="0">
            <a:spAutoFit/>
          </a:bodyPr>
          <a:lstStyle>
            <a:lvl1pPr>
              <a:spcBef>
                <a:spcPts val="0"/>
              </a:spcBef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Vorname, Name</a:t>
            </a:r>
          </a:p>
        </p:txBody>
      </p:sp>
      <p:sp>
        <p:nvSpPr>
          <p:cNvPr id="14" name="Titel 1"/>
          <p:cNvSpPr>
            <a:spLocks noGrp="1"/>
          </p:cNvSpPr>
          <p:nvPr>
            <p:ph type="title" hasCustomPrompt="1"/>
          </p:nvPr>
        </p:nvSpPr>
        <p:spPr>
          <a:xfrm>
            <a:off x="882771" y="3835706"/>
            <a:ext cx="3941317" cy="492443"/>
          </a:xfr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tIns="0" rIns="36000" bIns="0">
            <a:spAutoFit/>
          </a:bodyPr>
          <a:lstStyle>
            <a:lvl1pPr>
              <a:defRPr sz="3200" b="1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Titelmasterformat</a:t>
            </a:r>
          </a:p>
        </p:txBody>
      </p:sp>
      <p:sp>
        <p:nvSpPr>
          <p:cNvPr id="15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882772" y="5028236"/>
            <a:ext cx="6090752" cy="246221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tIns="0" rIns="36000" bIns="0">
            <a:spAutoFit/>
          </a:bodyPr>
          <a:lstStyle>
            <a:lvl1pPr marL="0" indent="0" algn="l">
              <a:buNone/>
              <a:defRPr b="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16" name="Textplatzhalter 25">
            <a:extLst>
              <a:ext uri="{FF2B5EF4-FFF2-40B4-BE49-F238E27FC236}">
                <a16:creationId xmlns:a16="http://schemas.microsoft.com/office/drawing/2014/main" id="{78DD96F1-BE0C-4FE4-B69F-BA85926561C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2808" y="3138045"/>
            <a:ext cx="3138020" cy="246221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tIns="0" rIns="36000" bIns="0">
            <a:spAutoFit/>
          </a:bodyPr>
          <a:lstStyle>
            <a:lvl1pPr>
              <a:spcBef>
                <a:spcPts val="0"/>
              </a:spcBef>
              <a:defRPr sz="16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Struktureinheit der TU Dresden</a:t>
            </a:r>
          </a:p>
        </p:txBody>
      </p:sp>
      <p:sp>
        <p:nvSpPr>
          <p:cNvPr id="17" name="Textplatzhalter 5">
            <a:extLst>
              <a:ext uri="{FF2B5EF4-FFF2-40B4-BE49-F238E27FC236}">
                <a16:creationId xmlns:a16="http://schemas.microsoft.com/office/drawing/2014/main" id="{AB2194A4-CBE4-4A84-B1E9-D417CDD94A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2770" y="4375609"/>
            <a:ext cx="4803348" cy="492443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tIns="0" rIns="36000" bIns="0">
            <a:spAutoFit/>
          </a:bodyPr>
          <a:lstStyle>
            <a:lvl1pPr>
              <a:defRPr sz="3200" b="0">
                <a:solidFill>
                  <a:schemeClr val="accent1"/>
                </a:solidFill>
              </a:defRPr>
            </a:lvl1pPr>
            <a:lvl3pPr marL="72000" indent="0">
              <a:buNone/>
              <a:defRPr/>
            </a:lvl3pPr>
            <a:lvl4pPr marL="180000" indent="0">
              <a:buNone/>
              <a:defRPr/>
            </a:lvl4pPr>
          </a:lstStyle>
          <a:p>
            <a:pPr lvl="0"/>
            <a:r>
              <a:rPr lang="de-DE" dirty="0"/>
              <a:t>durch Kicken bearbeiten</a:t>
            </a:r>
          </a:p>
        </p:txBody>
      </p:sp>
      <p:sp>
        <p:nvSpPr>
          <p:cNvPr id="24" name="Textplatzhalter 7">
            <a:extLst>
              <a:ext uri="{FF2B5EF4-FFF2-40B4-BE49-F238E27FC236}">
                <a16:creationId xmlns:a16="http://schemas.microsoft.com/office/drawing/2014/main" id="{F1D71DE1-F9B2-4550-A173-A1C0CE63C0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2808" y="5312641"/>
            <a:ext cx="5528098" cy="246221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tIns="0" rIns="36000" bIns="0">
            <a:spAutoFit/>
          </a:bodyPr>
          <a:lstStyle>
            <a:lvl1pPr>
              <a:defRPr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Ort oder Anlass des Vortrags // Samstag, 13. Januar 2021</a:t>
            </a:r>
          </a:p>
        </p:txBody>
      </p:sp>
    </p:spTree>
    <p:extLst>
      <p:ext uri="{BB962C8B-B14F-4D97-AF65-F5344CB8AC3E}">
        <p14:creationId xmlns:p14="http://schemas.microsoft.com/office/powerpoint/2010/main" val="3377318043"/>
      </p:ext>
    </p:extLst>
  </p:cSld>
  <p:clrMapOvr>
    <a:masterClrMapping/>
  </p:clrMapOvr>
  <p:hf hdr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elfolie_TUD_weiß-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hteck 13">
            <a:extLst>
              <a:ext uri="{FF2B5EF4-FFF2-40B4-BE49-F238E27FC236}">
                <a16:creationId xmlns:a16="http://schemas.microsoft.com/office/drawing/2014/main" id="{8D22BFAA-62C6-4AF7-A140-D9E9750A54AC}"/>
              </a:ext>
            </a:extLst>
          </p:cNvPr>
          <p:cNvSpPr/>
          <p:nvPr userDrawn="1"/>
        </p:nvSpPr>
        <p:spPr>
          <a:xfrm>
            <a:off x="3151994" y="2563831"/>
            <a:ext cx="9050720" cy="4317954"/>
          </a:xfrm>
          <a:custGeom>
            <a:avLst/>
            <a:gdLst>
              <a:gd name="connsiteX0" fmla="*/ 0 w 5904411"/>
              <a:gd name="connsiteY0" fmla="*/ 0 h 3967747"/>
              <a:gd name="connsiteX1" fmla="*/ 5904411 w 5904411"/>
              <a:gd name="connsiteY1" fmla="*/ 0 h 3967747"/>
              <a:gd name="connsiteX2" fmla="*/ 5904411 w 5904411"/>
              <a:gd name="connsiteY2" fmla="*/ 3967747 h 3967747"/>
              <a:gd name="connsiteX3" fmla="*/ 0 w 5904411"/>
              <a:gd name="connsiteY3" fmla="*/ 3967747 h 3967747"/>
              <a:gd name="connsiteX4" fmla="*/ 0 w 5904411"/>
              <a:gd name="connsiteY4" fmla="*/ 0 h 3967747"/>
              <a:gd name="connsiteX0" fmla="*/ 3590925 w 5904411"/>
              <a:gd name="connsiteY0" fmla="*/ 0 h 3967747"/>
              <a:gd name="connsiteX1" fmla="*/ 5904411 w 5904411"/>
              <a:gd name="connsiteY1" fmla="*/ 0 h 3967747"/>
              <a:gd name="connsiteX2" fmla="*/ 5904411 w 5904411"/>
              <a:gd name="connsiteY2" fmla="*/ 3967747 h 3967747"/>
              <a:gd name="connsiteX3" fmla="*/ 0 w 5904411"/>
              <a:gd name="connsiteY3" fmla="*/ 3967747 h 3967747"/>
              <a:gd name="connsiteX4" fmla="*/ 3590925 w 5904411"/>
              <a:gd name="connsiteY4" fmla="*/ 0 h 3967747"/>
              <a:gd name="connsiteX0" fmla="*/ 3857625 w 6171111"/>
              <a:gd name="connsiteY0" fmla="*/ 0 h 3967747"/>
              <a:gd name="connsiteX1" fmla="*/ 6171111 w 6171111"/>
              <a:gd name="connsiteY1" fmla="*/ 0 h 3967747"/>
              <a:gd name="connsiteX2" fmla="*/ 6171111 w 6171111"/>
              <a:gd name="connsiteY2" fmla="*/ 3967747 h 3967747"/>
              <a:gd name="connsiteX3" fmla="*/ 0 w 6171111"/>
              <a:gd name="connsiteY3" fmla="*/ 3958222 h 3967747"/>
              <a:gd name="connsiteX4" fmla="*/ 3857625 w 6171111"/>
              <a:gd name="connsiteY4" fmla="*/ 0 h 3967747"/>
              <a:gd name="connsiteX0" fmla="*/ 3952875 w 6171111"/>
              <a:gd name="connsiteY0" fmla="*/ 9525 h 3967747"/>
              <a:gd name="connsiteX1" fmla="*/ 6171111 w 6171111"/>
              <a:gd name="connsiteY1" fmla="*/ 0 h 3967747"/>
              <a:gd name="connsiteX2" fmla="*/ 6171111 w 6171111"/>
              <a:gd name="connsiteY2" fmla="*/ 3967747 h 3967747"/>
              <a:gd name="connsiteX3" fmla="*/ 0 w 6171111"/>
              <a:gd name="connsiteY3" fmla="*/ 3958222 h 3967747"/>
              <a:gd name="connsiteX4" fmla="*/ 3952875 w 6171111"/>
              <a:gd name="connsiteY4" fmla="*/ 9525 h 3967747"/>
              <a:gd name="connsiteX0" fmla="*/ 3925061 w 6171111"/>
              <a:gd name="connsiteY0" fmla="*/ 0 h 3972129"/>
              <a:gd name="connsiteX1" fmla="*/ 6171111 w 6171111"/>
              <a:gd name="connsiteY1" fmla="*/ 4382 h 3972129"/>
              <a:gd name="connsiteX2" fmla="*/ 6171111 w 6171111"/>
              <a:gd name="connsiteY2" fmla="*/ 3972129 h 3972129"/>
              <a:gd name="connsiteX3" fmla="*/ 0 w 6171111"/>
              <a:gd name="connsiteY3" fmla="*/ 3962604 h 3972129"/>
              <a:gd name="connsiteX4" fmla="*/ 3925061 w 6171111"/>
              <a:gd name="connsiteY4" fmla="*/ 0 h 3972129"/>
              <a:gd name="connsiteX0" fmla="*/ 3925061 w 6171111"/>
              <a:gd name="connsiteY0" fmla="*/ 381 h 3967747"/>
              <a:gd name="connsiteX1" fmla="*/ 6171111 w 6171111"/>
              <a:gd name="connsiteY1" fmla="*/ 0 h 3967747"/>
              <a:gd name="connsiteX2" fmla="*/ 6171111 w 6171111"/>
              <a:gd name="connsiteY2" fmla="*/ 3967747 h 3967747"/>
              <a:gd name="connsiteX3" fmla="*/ 0 w 6171111"/>
              <a:gd name="connsiteY3" fmla="*/ 3958222 h 3967747"/>
              <a:gd name="connsiteX4" fmla="*/ 3925061 w 6171111"/>
              <a:gd name="connsiteY4" fmla="*/ 381 h 3967747"/>
              <a:gd name="connsiteX0" fmla="*/ 3961821 w 6207871"/>
              <a:gd name="connsiteY0" fmla="*/ 381 h 3981196"/>
              <a:gd name="connsiteX1" fmla="*/ 6207871 w 6207871"/>
              <a:gd name="connsiteY1" fmla="*/ 0 h 3981196"/>
              <a:gd name="connsiteX2" fmla="*/ 6207871 w 6207871"/>
              <a:gd name="connsiteY2" fmla="*/ 3967747 h 3981196"/>
              <a:gd name="connsiteX3" fmla="*/ 0 w 6207871"/>
              <a:gd name="connsiteY3" fmla="*/ 3981196 h 3981196"/>
              <a:gd name="connsiteX4" fmla="*/ 3961821 w 6207871"/>
              <a:gd name="connsiteY4" fmla="*/ 381 h 3981196"/>
              <a:gd name="connsiteX0" fmla="*/ 3984796 w 6230846"/>
              <a:gd name="connsiteY0" fmla="*/ 381 h 3981196"/>
              <a:gd name="connsiteX1" fmla="*/ 6230846 w 6230846"/>
              <a:gd name="connsiteY1" fmla="*/ 0 h 3981196"/>
              <a:gd name="connsiteX2" fmla="*/ 6230846 w 6230846"/>
              <a:gd name="connsiteY2" fmla="*/ 3967747 h 3981196"/>
              <a:gd name="connsiteX3" fmla="*/ 0 w 6230846"/>
              <a:gd name="connsiteY3" fmla="*/ 3981196 h 3981196"/>
              <a:gd name="connsiteX4" fmla="*/ 3984796 w 6230846"/>
              <a:gd name="connsiteY4" fmla="*/ 381 h 3981196"/>
              <a:gd name="connsiteX0" fmla="*/ 3984796 w 8344852"/>
              <a:gd name="connsiteY0" fmla="*/ 381 h 3981196"/>
              <a:gd name="connsiteX1" fmla="*/ 8344852 w 8344852"/>
              <a:gd name="connsiteY1" fmla="*/ 0 h 3981196"/>
              <a:gd name="connsiteX2" fmla="*/ 6230846 w 8344852"/>
              <a:gd name="connsiteY2" fmla="*/ 3967747 h 3981196"/>
              <a:gd name="connsiteX3" fmla="*/ 0 w 8344852"/>
              <a:gd name="connsiteY3" fmla="*/ 3981196 h 3981196"/>
              <a:gd name="connsiteX4" fmla="*/ 3984796 w 8344852"/>
              <a:gd name="connsiteY4" fmla="*/ 381 h 3981196"/>
              <a:gd name="connsiteX0" fmla="*/ 3984796 w 8344852"/>
              <a:gd name="connsiteY0" fmla="*/ 381 h 3981196"/>
              <a:gd name="connsiteX1" fmla="*/ 8344852 w 8344852"/>
              <a:gd name="connsiteY1" fmla="*/ 0 h 3981196"/>
              <a:gd name="connsiteX2" fmla="*/ 8344852 w 8344852"/>
              <a:gd name="connsiteY2" fmla="*/ 3967748 h 3981196"/>
              <a:gd name="connsiteX3" fmla="*/ 0 w 8344852"/>
              <a:gd name="connsiteY3" fmla="*/ 3981196 h 3981196"/>
              <a:gd name="connsiteX4" fmla="*/ 3984796 w 8344852"/>
              <a:gd name="connsiteY4" fmla="*/ 381 h 3981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44852" h="3981196">
                <a:moveTo>
                  <a:pt x="3984796" y="381"/>
                </a:moveTo>
                <a:lnTo>
                  <a:pt x="8344852" y="0"/>
                </a:lnTo>
                <a:lnTo>
                  <a:pt x="8344852" y="3967748"/>
                </a:lnTo>
                <a:lnTo>
                  <a:pt x="0" y="3981196"/>
                </a:lnTo>
                <a:lnTo>
                  <a:pt x="3984796" y="381"/>
                </a:lnTo>
                <a:close/>
              </a:path>
            </a:pathLst>
          </a:custGeom>
          <a:solidFill>
            <a:schemeClr val="accent5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de-DE" dirty="0"/>
          </a:p>
        </p:txBody>
      </p:sp>
      <p:sp>
        <p:nvSpPr>
          <p:cNvPr id="19" name="Rechteck 9">
            <a:extLst>
              <a:ext uri="{FF2B5EF4-FFF2-40B4-BE49-F238E27FC236}">
                <a16:creationId xmlns:a16="http://schemas.microsoft.com/office/drawing/2014/main" id="{9FD71789-74E3-45C9-B1BA-98AEA75CF44C}"/>
              </a:ext>
            </a:extLst>
          </p:cNvPr>
          <p:cNvSpPr/>
          <p:nvPr userDrawn="1"/>
        </p:nvSpPr>
        <p:spPr>
          <a:xfrm>
            <a:off x="-1" y="3692352"/>
            <a:ext cx="9555747" cy="3185710"/>
          </a:xfrm>
          <a:custGeom>
            <a:avLst/>
            <a:gdLst>
              <a:gd name="connsiteX0" fmla="*/ 0 w 8810492"/>
              <a:gd name="connsiteY0" fmla="*/ 0 h 2937256"/>
              <a:gd name="connsiteX1" fmla="*/ 8810492 w 8810492"/>
              <a:gd name="connsiteY1" fmla="*/ 0 h 2937256"/>
              <a:gd name="connsiteX2" fmla="*/ 8810492 w 8810492"/>
              <a:gd name="connsiteY2" fmla="*/ 2937256 h 2937256"/>
              <a:gd name="connsiteX3" fmla="*/ 0 w 8810492"/>
              <a:gd name="connsiteY3" fmla="*/ 2937256 h 2937256"/>
              <a:gd name="connsiteX4" fmla="*/ 0 w 8810492"/>
              <a:gd name="connsiteY4" fmla="*/ 0 h 2937256"/>
              <a:gd name="connsiteX0" fmla="*/ 0 w 8810492"/>
              <a:gd name="connsiteY0" fmla="*/ 0 h 2937256"/>
              <a:gd name="connsiteX1" fmla="*/ 5858286 w 8810492"/>
              <a:gd name="connsiteY1" fmla="*/ 0 h 2937256"/>
              <a:gd name="connsiteX2" fmla="*/ 8810492 w 8810492"/>
              <a:gd name="connsiteY2" fmla="*/ 2937256 h 2937256"/>
              <a:gd name="connsiteX3" fmla="*/ 0 w 8810492"/>
              <a:gd name="connsiteY3" fmla="*/ 2937256 h 2937256"/>
              <a:gd name="connsiteX4" fmla="*/ 0 w 8810492"/>
              <a:gd name="connsiteY4" fmla="*/ 0 h 2937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10492" h="2937256">
                <a:moveTo>
                  <a:pt x="0" y="0"/>
                </a:moveTo>
                <a:lnTo>
                  <a:pt x="5858286" y="0"/>
                </a:lnTo>
                <a:lnTo>
                  <a:pt x="8810492" y="2937256"/>
                </a:lnTo>
                <a:lnTo>
                  <a:pt x="0" y="293725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20" name="Rechteck 8">
            <a:extLst>
              <a:ext uri="{FF2B5EF4-FFF2-40B4-BE49-F238E27FC236}">
                <a16:creationId xmlns:a16="http://schemas.microsoft.com/office/drawing/2014/main" id="{E0A106CA-E2A4-4455-BD1E-8B7BA6CDC669}"/>
              </a:ext>
            </a:extLst>
          </p:cNvPr>
          <p:cNvSpPr/>
          <p:nvPr userDrawn="1"/>
        </p:nvSpPr>
        <p:spPr>
          <a:xfrm>
            <a:off x="-709" y="2302249"/>
            <a:ext cx="6020777" cy="4581946"/>
          </a:xfrm>
          <a:custGeom>
            <a:avLst/>
            <a:gdLst>
              <a:gd name="connsiteX0" fmla="*/ 0 w 3587931"/>
              <a:gd name="connsiteY0" fmla="*/ 0 h 5307874"/>
              <a:gd name="connsiteX1" fmla="*/ 3587931 w 3587931"/>
              <a:gd name="connsiteY1" fmla="*/ 0 h 5307874"/>
              <a:gd name="connsiteX2" fmla="*/ 3587931 w 3587931"/>
              <a:gd name="connsiteY2" fmla="*/ 5307874 h 5307874"/>
              <a:gd name="connsiteX3" fmla="*/ 0 w 3587931"/>
              <a:gd name="connsiteY3" fmla="*/ 5307874 h 5307874"/>
              <a:gd name="connsiteX4" fmla="*/ 0 w 3587931"/>
              <a:gd name="connsiteY4" fmla="*/ 0 h 5307874"/>
              <a:gd name="connsiteX0" fmla="*/ 0 w 3587931"/>
              <a:gd name="connsiteY0" fmla="*/ 0 h 5307874"/>
              <a:gd name="connsiteX1" fmla="*/ 3587931 w 3587931"/>
              <a:gd name="connsiteY1" fmla="*/ 0 h 5307874"/>
              <a:gd name="connsiteX2" fmla="*/ 3587931 w 3587931"/>
              <a:gd name="connsiteY2" fmla="*/ 3657600 h 5307874"/>
              <a:gd name="connsiteX3" fmla="*/ 3587931 w 3587931"/>
              <a:gd name="connsiteY3" fmla="*/ 5307874 h 5307874"/>
              <a:gd name="connsiteX4" fmla="*/ 0 w 3587931"/>
              <a:gd name="connsiteY4" fmla="*/ 5307874 h 5307874"/>
              <a:gd name="connsiteX5" fmla="*/ 0 w 3587931"/>
              <a:gd name="connsiteY5" fmla="*/ 0 h 5307874"/>
              <a:gd name="connsiteX0" fmla="*/ 0 w 3587931"/>
              <a:gd name="connsiteY0" fmla="*/ 0 h 5307874"/>
              <a:gd name="connsiteX1" fmla="*/ 1463039 w 3587931"/>
              <a:gd name="connsiteY1" fmla="*/ 1445623 h 5307874"/>
              <a:gd name="connsiteX2" fmla="*/ 3587931 w 3587931"/>
              <a:gd name="connsiteY2" fmla="*/ 3657600 h 5307874"/>
              <a:gd name="connsiteX3" fmla="*/ 3587931 w 3587931"/>
              <a:gd name="connsiteY3" fmla="*/ 5307874 h 5307874"/>
              <a:gd name="connsiteX4" fmla="*/ 0 w 3587931"/>
              <a:gd name="connsiteY4" fmla="*/ 5307874 h 5307874"/>
              <a:gd name="connsiteX5" fmla="*/ 0 w 3587931"/>
              <a:gd name="connsiteY5" fmla="*/ 0 h 5307874"/>
              <a:gd name="connsiteX0" fmla="*/ 0 w 3622765"/>
              <a:gd name="connsiteY0" fmla="*/ 0 h 5307874"/>
              <a:gd name="connsiteX1" fmla="*/ 1463039 w 3622765"/>
              <a:gd name="connsiteY1" fmla="*/ 1445623 h 5307874"/>
              <a:gd name="connsiteX2" fmla="*/ 3622765 w 3622765"/>
              <a:gd name="connsiteY2" fmla="*/ 3614057 h 5307874"/>
              <a:gd name="connsiteX3" fmla="*/ 3587931 w 3622765"/>
              <a:gd name="connsiteY3" fmla="*/ 5307874 h 5307874"/>
              <a:gd name="connsiteX4" fmla="*/ 0 w 3622765"/>
              <a:gd name="connsiteY4" fmla="*/ 5307874 h 5307874"/>
              <a:gd name="connsiteX5" fmla="*/ 0 w 3622765"/>
              <a:gd name="connsiteY5" fmla="*/ 0 h 5307874"/>
              <a:gd name="connsiteX0" fmla="*/ 0 w 3622765"/>
              <a:gd name="connsiteY0" fmla="*/ 0 h 5307874"/>
              <a:gd name="connsiteX1" fmla="*/ 1463039 w 3622765"/>
              <a:gd name="connsiteY1" fmla="*/ 1445623 h 5307874"/>
              <a:gd name="connsiteX2" fmla="*/ 3622765 w 3622765"/>
              <a:gd name="connsiteY2" fmla="*/ 3614057 h 5307874"/>
              <a:gd name="connsiteX3" fmla="*/ 3622765 w 3622765"/>
              <a:gd name="connsiteY3" fmla="*/ 5307874 h 5307874"/>
              <a:gd name="connsiteX4" fmla="*/ 0 w 3622765"/>
              <a:gd name="connsiteY4" fmla="*/ 5307874 h 5307874"/>
              <a:gd name="connsiteX5" fmla="*/ 0 w 3622765"/>
              <a:gd name="connsiteY5" fmla="*/ 0 h 5307874"/>
              <a:gd name="connsiteX0" fmla="*/ 0 w 3622765"/>
              <a:gd name="connsiteY0" fmla="*/ 0 h 5307874"/>
              <a:gd name="connsiteX1" fmla="*/ 1463039 w 3622765"/>
              <a:gd name="connsiteY1" fmla="*/ 1445623 h 5307874"/>
              <a:gd name="connsiteX2" fmla="*/ 3578520 w 3622765"/>
              <a:gd name="connsiteY2" fmla="*/ 3614057 h 5307874"/>
              <a:gd name="connsiteX3" fmla="*/ 3622765 w 3622765"/>
              <a:gd name="connsiteY3" fmla="*/ 5307874 h 5307874"/>
              <a:gd name="connsiteX4" fmla="*/ 0 w 3622765"/>
              <a:gd name="connsiteY4" fmla="*/ 5307874 h 5307874"/>
              <a:gd name="connsiteX5" fmla="*/ 0 w 3622765"/>
              <a:gd name="connsiteY5" fmla="*/ 0 h 5307874"/>
              <a:gd name="connsiteX0" fmla="*/ 0 w 3593268"/>
              <a:gd name="connsiteY0" fmla="*/ 0 h 5307874"/>
              <a:gd name="connsiteX1" fmla="*/ 1463039 w 3593268"/>
              <a:gd name="connsiteY1" fmla="*/ 1445623 h 5307874"/>
              <a:gd name="connsiteX2" fmla="*/ 3578520 w 3593268"/>
              <a:gd name="connsiteY2" fmla="*/ 3614057 h 5307874"/>
              <a:gd name="connsiteX3" fmla="*/ 3593268 w 3593268"/>
              <a:gd name="connsiteY3" fmla="*/ 5307874 h 5307874"/>
              <a:gd name="connsiteX4" fmla="*/ 0 w 3593268"/>
              <a:gd name="connsiteY4" fmla="*/ 5307874 h 5307874"/>
              <a:gd name="connsiteX5" fmla="*/ 0 w 3593268"/>
              <a:gd name="connsiteY5" fmla="*/ 0 h 5307874"/>
              <a:gd name="connsiteX0" fmla="*/ 0 w 3578520"/>
              <a:gd name="connsiteY0" fmla="*/ 0 h 5307874"/>
              <a:gd name="connsiteX1" fmla="*/ 1463039 w 3578520"/>
              <a:gd name="connsiteY1" fmla="*/ 1445623 h 5307874"/>
              <a:gd name="connsiteX2" fmla="*/ 3578520 w 3578520"/>
              <a:gd name="connsiteY2" fmla="*/ 3614057 h 5307874"/>
              <a:gd name="connsiteX3" fmla="*/ 3563771 w 3578520"/>
              <a:gd name="connsiteY3" fmla="*/ 5307874 h 5307874"/>
              <a:gd name="connsiteX4" fmla="*/ 0 w 3578520"/>
              <a:gd name="connsiteY4" fmla="*/ 5307874 h 5307874"/>
              <a:gd name="connsiteX5" fmla="*/ 0 w 3578520"/>
              <a:gd name="connsiteY5" fmla="*/ 0 h 5307874"/>
              <a:gd name="connsiteX0" fmla="*/ 0 w 3578520"/>
              <a:gd name="connsiteY0" fmla="*/ 0 h 5307874"/>
              <a:gd name="connsiteX1" fmla="*/ 1463039 w 3578520"/>
              <a:gd name="connsiteY1" fmla="*/ 1445623 h 5307874"/>
              <a:gd name="connsiteX2" fmla="*/ 3578520 w 3578520"/>
              <a:gd name="connsiteY2" fmla="*/ 3614057 h 5307874"/>
              <a:gd name="connsiteX3" fmla="*/ 3571146 w 3578520"/>
              <a:gd name="connsiteY3" fmla="*/ 5307874 h 5307874"/>
              <a:gd name="connsiteX4" fmla="*/ 0 w 3578520"/>
              <a:gd name="connsiteY4" fmla="*/ 5307874 h 5307874"/>
              <a:gd name="connsiteX5" fmla="*/ 0 w 3578520"/>
              <a:gd name="connsiteY5" fmla="*/ 0 h 5307874"/>
              <a:gd name="connsiteX0" fmla="*/ 0 w 3578520"/>
              <a:gd name="connsiteY0" fmla="*/ 0 h 5307874"/>
              <a:gd name="connsiteX1" fmla="*/ 1463039 w 3578520"/>
              <a:gd name="connsiteY1" fmla="*/ 1445623 h 5307874"/>
              <a:gd name="connsiteX2" fmla="*/ 3578520 w 3578520"/>
              <a:gd name="connsiteY2" fmla="*/ 3614057 h 5307874"/>
              <a:gd name="connsiteX3" fmla="*/ 3578520 w 3578520"/>
              <a:gd name="connsiteY3" fmla="*/ 5307874 h 5307874"/>
              <a:gd name="connsiteX4" fmla="*/ 0 w 3578520"/>
              <a:gd name="connsiteY4" fmla="*/ 5307874 h 5307874"/>
              <a:gd name="connsiteX5" fmla="*/ 0 w 3578520"/>
              <a:gd name="connsiteY5" fmla="*/ 0 h 5307874"/>
              <a:gd name="connsiteX0" fmla="*/ 0 w 3599785"/>
              <a:gd name="connsiteY0" fmla="*/ 0 h 3872478"/>
              <a:gd name="connsiteX1" fmla="*/ 1484304 w 3599785"/>
              <a:gd name="connsiteY1" fmla="*/ 10227 h 3872478"/>
              <a:gd name="connsiteX2" fmla="*/ 3599785 w 3599785"/>
              <a:gd name="connsiteY2" fmla="*/ 2178661 h 3872478"/>
              <a:gd name="connsiteX3" fmla="*/ 3599785 w 3599785"/>
              <a:gd name="connsiteY3" fmla="*/ 3872478 h 3872478"/>
              <a:gd name="connsiteX4" fmla="*/ 21265 w 3599785"/>
              <a:gd name="connsiteY4" fmla="*/ 3872478 h 3872478"/>
              <a:gd name="connsiteX5" fmla="*/ 0 w 3599785"/>
              <a:gd name="connsiteY5" fmla="*/ 0 h 3872478"/>
              <a:gd name="connsiteX0" fmla="*/ 0 w 3599785"/>
              <a:gd name="connsiteY0" fmla="*/ 0 h 4223352"/>
              <a:gd name="connsiteX1" fmla="*/ 1484304 w 3599785"/>
              <a:gd name="connsiteY1" fmla="*/ 10227 h 4223352"/>
              <a:gd name="connsiteX2" fmla="*/ 3599785 w 3599785"/>
              <a:gd name="connsiteY2" fmla="*/ 2178661 h 4223352"/>
              <a:gd name="connsiteX3" fmla="*/ 3589153 w 3599785"/>
              <a:gd name="connsiteY3" fmla="*/ 4223352 h 4223352"/>
              <a:gd name="connsiteX4" fmla="*/ 21265 w 3599785"/>
              <a:gd name="connsiteY4" fmla="*/ 3872478 h 4223352"/>
              <a:gd name="connsiteX5" fmla="*/ 0 w 3599785"/>
              <a:gd name="connsiteY5" fmla="*/ 0 h 4223352"/>
              <a:gd name="connsiteX0" fmla="*/ 0 w 3599785"/>
              <a:gd name="connsiteY0" fmla="*/ 0 h 4223352"/>
              <a:gd name="connsiteX1" fmla="*/ 1484304 w 3599785"/>
              <a:gd name="connsiteY1" fmla="*/ 10227 h 4223352"/>
              <a:gd name="connsiteX2" fmla="*/ 3599785 w 3599785"/>
              <a:gd name="connsiteY2" fmla="*/ 2178661 h 4223352"/>
              <a:gd name="connsiteX3" fmla="*/ 3589153 w 3599785"/>
              <a:gd name="connsiteY3" fmla="*/ 4223352 h 4223352"/>
              <a:gd name="connsiteX4" fmla="*/ 0 w 3599785"/>
              <a:gd name="connsiteY4" fmla="*/ 4212720 h 4223352"/>
              <a:gd name="connsiteX5" fmla="*/ 0 w 3599785"/>
              <a:gd name="connsiteY5" fmla="*/ 0 h 4223352"/>
              <a:gd name="connsiteX0" fmla="*/ 0 w 3599785"/>
              <a:gd name="connsiteY0" fmla="*/ 7190 h 4230542"/>
              <a:gd name="connsiteX1" fmla="*/ 1484304 w 3599785"/>
              <a:gd name="connsiteY1" fmla="*/ 0 h 4230542"/>
              <a:gd name="connsiteX2" fmla="*/ 3599785 w 3599785"/>
              <a:gd name="connsiteY2" fmla="*/ 2185851 h 4230542"/>
              <a:gd name="connsiteX3" fmla="*/ 3589153 w 3599785"/>
              <a:gd name="connsiteY3" fmla="*/ 4230542 h 4230542"/>
              <a:gd name="connsiteX4" fmla="*/ 0 w 3599785"/>
              <a:gd name="connsiteY4" fmla="*/ 4219910 h 4230542"/>
              <a:gd name="connsiteX5" fmla="*/ 0 w 3599785"/>
              <a:gd name="connsiteY5" fmla="*/ 7190 h 4230542"/>
              <a:gd name="connsiteX0" fmla="*/ 0 w 3607160"/>
              <a:gd name="connsiteY0" fmla="*/ 14564 h 4230542"/>
              <a:gd name="connsiteX1" fmla="*/ 1491679 w 3607160"/>
              <a:gd name="connsiteY1" fmla="*/ 0 h 4230542"/>
              <a:gd name="connsiteX2" fmla="*/ 3607160 w 3607160"/>
              <a:gd name="connsiteY2" fmla="*/ 2185851 h 4230542"/>
              <a:gd name="connsiteX3" fmla="*/ 3596528 w 3607160"/>
              <a:gd name="connsiteY3" fmla="*/ 4230542 h 4230542"/>
              <a:gd name="connsiteX4" fmla="*/ 7375 w 3607160"/>
              <a:gd name="connsiteY4" fmla="*/ 4219910 h 4230542"/>
              <a:gd name="connsiteX5" fmla="*/ 0 w 3607160"/>
              <a:gd name="connsiteY5" fmla="*/ 14564 h 4230542"/>
              <a:gd name="connsiteX0" fmla="*/ 709 w 3600495"/>
              <a:gd name="connsiteY0" fmla="*/ 0 h 4407707"/>
              <a:gd name="connsiteX1" fmla="*/ 1485014 w 3600495"/>
              <a:gd name="connsiteY1" fmla="*/ 177165 h 4407707"/>
              <a:gd name="connsiteX2" fmla="*/ 3600495 w 3600495"/>
              <a:gd name="connsiteY2" fmla="*/ 2363016 h 4407707"/>
              <a:gd name="connsiteX3" fmla="*/ 3589863 w 3600495"/>
              <a:gd name="connsiteY3" fmla="*/ 4407707 h 4407707"/>
              <a:gd name="connsiteX4" fmla="*/ 710 w 3600495"/>
              <a:gd name="connsiteY4" fmla="*/ 4397075 h 4407707"/>
              <a:gd name="connsiteX5" fmla="*/ 709 w 3600495"/>
              <a:gd name="connsiteY5" fmla="*/ 0 h 4407707"/>
              <a:gd name="connsiteX0" fmla="*/ 709 w 3600495"/>
              <a:gd name="connsiteY0" fmla="*/ 0 h 4230727"/>
              <a:gd name="connsiteX1" fmla="*/ 1485014 w 3600495"/>
              <a:gd name="connsiteY1" fmla="*/ 185 h 4230727"/>
              <a:gd name="connsiteX2" fmla="*/ 3600495 w 3600495"/>
              <a:gd name="connsiteY2" fmla="*/ 2186036 h 4230727"/>
              <a:gd name="connsiteX3" fmla="*/ 3589863 w 3600495"/>
              <a:gd name="connsiteY3" fmla="*/ 4230727 h 4230727"/>
              <a:gd name="connsiteX4" fmla="*/ 710 w 3600495"/>
              <a:gd name="connsiteY4" fmla="*/ 4220095 h 4230727"/>
              <a:gd name="connsiteX5" fmla="*/ 709 w 3600495"/>
              <a:gd name="connsiteY5" fmla="*/ 0 h 4230727"/>
              <a:gd name="connsiteX0" fmla="*/ 709 w 5551215"/>
              <a:gd name="connsiteY0" fmla="*/ 0 h 4232550"/>
              <a:gd name="connsiteX1" fmla="*/ 1485014 w 5551215"/>
              <a:gd name="connsiteY1" fmla="*/ 185 h 4232550"/>
              <a:gd name="connsiteX2" fmla="*/ 5551215 w 5551215"/>
              <a:gd name="connsiteY2" fmla="*/ 4232550 h 4232550"/>
              <a:gd name="connsiteX3" fmla="*/ 3589863 w 5551215"/>
              <a:gd name="connsiteY3" fmla="*/ 4230727 h 4232550"/>
              <a:gd name="connsiteX4" fmla="*/ 710 w 5551215"/>
              <a:gd name="connsiteY4" fmla="*/ 4220095 h 4232550"/>
              <a:gd name="connsiteX5" fmla="*/ 709 w 5551215"/>
              <a:gd name="connsiteY5" fmla="*/ 0 h 4232550"/>
              <a:gd name="connsiteX0" fmla="*/ 709 w 5551215"/>
              <a:gd name="connsiteY0" fmla="*/ 0 h 4232550"/>
              <a:gd name="connsiteX1" fmla="*/ 1485014 w 5551215"/>
              <a:gd name="connsiteY1" fmla="*/ 185 h 4232550"/>
              <a:gd name="connsiteX2" fmla="*/ 5551215 w 5551215"/>
              <a:gd name="connsiteY2" fmla="*/ 4232550 h 4232550"/>
              <a:gd name="connsiteX3" fmla="*/ 710 w 5551215"/>
              <a:gd name="connsiteY3" fmla="*/ 4220095 h 4232550"/>
              <a:gd name="connsiteX4" fmla="*/ 709 w 5551215"/>
              <a:gd name="connsiteY4" fmla="*/ 0 h 4232550"/>
              <a:gd name="connsiteX0" fmla="*/ 709 w 5551215"/>
              <a:gd name="connsiteY0" fmla="*/ 0 h 4224599"/>
              <a:gd name="connsiteX1" fmla="*/ 1485014 w 5551215"/>
              <a:gd name="connsiteY1" fmla="*/ 185 h 4224599"/>
              <a:gd name="connsiteX2" fmla="*/ 5551215 w 5551215"/>
              <a:gd name="connsiteY2" fmla="*/ 4224599 h 4224599"/>
              <a:gd name="connsiteX3" fmla="*/ 710 w 5551215"/>
              <a:gd name="connsiteY3" fmla="*/ 4220095 h 4224599"/>
              <a:gd name="connsiteX4" fmla="*/ 709 w 5551215"/>
              <a:gd name="connsiteY4" fmla="*/ 0 h 4224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51215" h="4224599">
                <a:moveTo>
                  <a:pt x="709" y="0"/>
                </a:moveTo>
                <a:lnTo>
                  <a:pt x="1485014" y="185"/>
                </a:lnTo>
                <a:lnTo>
                  <a:pt x="5551215" y="4224599"/>
                </a:lnTo>
                <a:lnTo>
                  <a:pt x="710" y="4220095"/>
                </a:lnTo>
                <a:cubicBezTo>
                  <a:pt x="-1748" y="2818313"/>
                  <a:pt x="3167" y="1401782"/>
                  <a:pt x="709" y="0"/>
                </a:cubicBezTo>
                <a:close/>
              </a:path>
            </a:pathLst>
          </a:cu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de-DE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04" y="349731"/>
            <a:ext cx="1764738" cy="513188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96"/>
          <a:stretch/>
        </p:blipFill>
        <p:spPr>
          <a:xfrm>
            <a:off x="2937812" y="0"/>
            <a:ext cx="92541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955302"/>
      </p:ext>
    </p:extLst>
  </p:cSld>
  <p:clrMapOvr>
    <a:masterClrMapping/>
  </p:clrMapOvr>
  <p:hf hdr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el und ein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6" name="Inhaltsplatzhalter 5"/>
          <p:cNvSpPr>
            <a:spLocks noGrp="1"/>
          </p:cNvSpPr>
          <p:nvPr>
            <p:ph sz="quarter" idx="10"/>
          </p:nvPr>
        </p:nvSpPr>
        <p:spPr>
          <a:xfrm>
            <a:off x="874711" y="1484313"/>
            <a:ext cx="10580688" cy="4344987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3pPr>
              <a:spcBef>
                <a:spcPts val="1200"/>
              </a:spcBef>
              <a:defRPr/>
            </a:lvl3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3828119933"/>
      </p:ext>
    </p:extLst>
  </p:cSld>
  <p:clrMapOvr>
    <a:masterClrMapping/>
  </p:clrMapOvr>
  <p:hf hdr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und 2 Inhalte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quarter" idx="14"/>
          </p:nvPr>
        </p:nvSpPr>
        <p:spPr>
          <a:xfrm>
            <a:off x="874713" y="1481138"/>
            <a:ext cx="5195887" cy="4360862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8" name="Inhaltsplatzhalter 3"/>
          <p:cNvSpPr>
            <a:spLocks noGrp="1"/>
          </p:cNvSpPr>
          <p:nvPr>
            <p:ph sz="quarter" idx="15"/>
          </p:nvPr>
        </p:nvSpPr>
        <p:spPr>
          <a:xfrm>
            <a:off x="6267450" y="1481138"/>
            <a:ext cx="5195887" cy="4360862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57373242"/>
      </p:ext>
    </p:extLst>
  </p:cSld>
  <p:clrMapOvr>
    <a:masterClrMapping/>
  </p:clrMapOvr>
  <p:hf hdr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und 2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9" name="Bildplatzhalter 7"/>
          <p:cNvSpPr>
            <a:spLocks noGrp="1"/>
          </p:cNvSpPr>
          <p:nvPr>
            <p:ph type="pic" sz="quarter" idx="13"/>
          </p:nvPr>
        </p:nvSpPr>
        <p:spPr>
          <a:xfrm>
            <a:off x="6267449" y="1484314"/>
            <a:ext cx="5187950" cy="4344985"/>
          </a:xfrm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quarter" idx="14"/>
          </p:nvPr>
        </p:nvSpPr>
        <p:spPr>
          <a:xfrm>
            <a:off x="874713" y="1484313"/>
            <a:ext cx="5195887" cy="4357687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70242763"/>
      </p:ext>
    </p:extLst>
  </p:cSld>
  <p:clrMapOvr>
    <a:masterClrMapping/>
  </p:clrMapOvr>
  <p:hf hdr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und Inhalt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9" name="Bildplatzhalter 7"/>
          <p:cNvSpPr>
            <a:spLocks noGrp="1"/>
          </p:cNvSpPr>
          <p:nvPr>
            <p:ph type="pic" sz="quarter" idx="13"/>
          </p:nvPr>
        </p:nvSpPr>
        <p:spPr>
          <a:xfrm>
            <a:off x="8070849" y="1484314"/>
            <a:ext cx="3384549" cy="4344985"/>
          </a:xfrm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quarter" idx="14"/>
          </p:nvPr>
        </p:nvSpPr>
        <p:spPr>
          <a:xfrm>
            <a:off x="874713" y="1484313"/>
            <a:ext cx="6999287" cy="4357687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9803747"/>
      </p:ext>
    </p:extLst>
  </p:cSld>
  <p:clrMapOvr>
    <a:masterClrMapping/>
  </p:clrMapOvr>
  <p:hf hdr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und Inhalt und Bild_qu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9" name="Bildplatzhalter 7"/>
          <p:cNvSpPr>
            <a:spLocks noGrp="1"/>
          </p:cNvSpPr>
          <p:nvPr>
            <p:ph type="pic" sz="quarter" idx="13"/>
          </p:nvPr>
        </p:nvSpPr>
        <p:spPr>
          <a:xfrm>
            <a:off x="0" y="4101152"/>
            <a:ext cx="12191999" cy="2028186"/>
          </a:xfrm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quarter" idx="14"/>
          </p:nvPr>
        </p:nvSpPr>
        <p:spPr>
          <a:xfrm>
            <a:off x="874713" y="1484313"/>
            <a:ext cx="10580687" cy="2398475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94580503"/>
      </p:ext>
    </p:extLst>
  </p:cSld>
  <p:clrMapOvr>
    <a:masterClrMapping/>
  </p:clrMapOvr>
  <p:hf hdr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und Inhalt und Bild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9" name="Bildplatzhalter 7"/>
          <p:cNvSpPr>
            <a:spLocks noGrp="1"/>
          </p:cNvSpPr>
          <p:nvPr>
            <p:ph type="pic" sz="quarter" idx="13"/>
          </p:nvPr>
        </p:nvSpPr>
        <p:spPr>
          <a:xfrm>
            <a:off x="8070849" y="1484314"/>
            <a:ext cx="4121151" cy="4645024"/>
          </a:xfrm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quarter" idx="14"/>
          </p:nvPr>
        </p:nvSpPr>
        <p:spPr>
          <a:xfrm>
            <a:off x="874713" y="1484313"/>
            <a:ext cx="6999287" cy="4357687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97579242"/>
      </p:ext>
    </p:extLst>
  </p:cSld>
  <p:clrMapOvr>
    <a:masterClrMapping/>
  </p:clrMapOvr>
  <p:hf hd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folie_TUD_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/>
          <p:cNvSpPr/>
          <p:nvPr/>
        </p:nvSpPr>
        <p:spPr>
          <a:xfrm>
            <a:off x="0" y="0"/>
            <a:ext cx="12192000" cy="6858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pic>
        <p:nvPicPr>
          <p:cNvPr id="19" name="Grafik 1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9202" y="328249"/>
            <a:ext cx="1222063" cy="554400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04" y="349731"/>
            <a:ext cx="1770911" cy="514800"/>
          </a:xfrm>
          <a:prstGeom prst="rect">
            <a:avLst/>
          </a:prstGeom>
        </p:spPr>
      </p:pic>
      <p:sp>
        <p:nvSpPr>
          <p:cNvPr id="12" name="Textplatzhalt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882808" y="2852116"/>
            <a:ext cx="1692959" cy="246221"/>
          </a:xfrm>
          <a:prstGeom prst="rect">
            <a:avLst/>
          </a:prstGeom>
          <a:noFill/>
          <a:ln>
            <a:noFill/>
          </a:ln>
        </p:spPr>
        <p:txBody>
          <a:bodyPr wrap="none" lIns="0">
            <a:spAutoFit/>
          </a:bodyPr>
          <a:lstStyle>
            <a:lvl1pPr>
              <a:spcBef>
                <a:spcPts val="0"/>
              </a:spcBef>
              <a:defRPr sz="1600" b="1">
                <a:solidFill>
                  <a:schemeClr val="bg1">
                    <a:alpha val="70000"/>
                  </a:schemeClr>
                </a:solidFill>
              </a:defRPr>
            </a:lvl1pPr>
          </a:lstStyle>
          <a:p>
            <a:pPr lvl="0"/>
            <a:r>
              <a:rPr lang="de-DE" dirty="0"/>
              <a:t>Vorname, Name</a:t>
            </a:r>
          </a:p>
        </p:txBody>
      </p:sp>
      <p:sp>
        <p:nvSpPr>
          <p:cNvPr id="14" name="Titel 1"/>
          <p:cNvSpPr>
            <a:spLocks noGrp="1"/>
          </p:cNvSpPr>
          <p:nvPr>
            <p:ph type="title" hasCustomPrompt="1"/>
          </p:nvPr>
        </p:nvSpPr>
        <p:spPr>
          <a:xfrm>
            <a:off x="882771" y="3835706"/>
            <a:ext cx="3881437" cy="492443"/>
          </a:xfrm>
          <a:noFill/>
          <a:ln>
            <a:noFill/>
          </a:ln>
        </p:spPr>
        <p:txBody>
          <a:bodyPr wrap="none" lIns="0">
            <a:sp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Titelmasterformat</a:t>
            </a:r>
          </a:p>
        </p:txBody>
      </p:sp>
      <p:sp>
        <p:nvSpPr>
          <p:cNvPr id="15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882772" y="5028236"/>
            <a:ext cx="5981697" cy="246221"/>
          </a:xfrm>
          <a:prstGeom prst="rect">
            <a:avLst/>
          </a:prstGeom>
          <a:noFill/>
        </p:spPr>
        <p:txBody>
          <a:bodyPr wrap="none" lIns="0">
            <a:spAutoFit/>
          </a:bodyPr>
          <a:lstStyle>
            <a:lvl1pPr marL="0" indent="0" algn="l">
              <a:buNone/>
              <a:defRPr b="0">
                <a:solidFill>
                  <a:schemeClr val="bg1">
                    <a:alpha val="7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16" name="Textplatzhalter 25">
            <a:extLst>
              <a:ext uri="{FF2B5EF4-FFF2-40B4-BE49-F238E27FC236}">
                <a16:creationId xmlns:a16="http://schemas.microsoft.com/office/drawing/2014/main" id="{78DD96F1-BE0C-4FE4-B69F-BA85926561C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2808" y="3138045"/>
            <a:ext cx="3028966" cy="246221"/>
          </a:xfrm>
          <a:prstGeom prst="rect">
            <a:avLst/>
          </a:prstGeom>
          <a:noFill/>
          <a:ln>
            <a:noFill/>
          </a:ln>
        </p:spPr>
        <p:txBody>
          <a:bodyPr wrap="none" lIns="0">
            <a:spAutoFit/>
          </a:bodyPr>
          <a:lstStyle>
            <a:lvl1pPr>
              <a:spcBef>
                <a:spcPts val="0"/>
              </a:spcBef>
              <a:defRPr sz="1600" b="0">
                <a:solidFill>
                  <a:schemeClr val="bg1">
                    <a:alpha val="70000"/>
                  </a:schemeClr>
                </a:solidFill>
              </a:defRPr>
            </a:lvl1pPr>
          </a:lstStyle>
          <a:p>
            <a:pPr lvl="0"/>
            <a:r>
              <a:rPr lang="de-DE" dirty="0"/>
              <a:t>Struktureinheit der TU Dresden</a:t>
            </a:r>
          </a:p>
        </p:txBody>
      </p:sp>
      <p:sp>
        <p:nvSpPr>
          <p:cNvPr id="17" name="Textplatzhalter 5">
            <a:extLst>
              <a:ext uri="{FF2B5EF4-FFF2-40B4-BE49-F238E27FC236}">
                <a16:creationId xmlns:a16="http://schemas.microsoft.com/office/drawing/2014/main" id="{AB2194A4-CBE4-4A84-B1E9-D417CDD94A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2770" y="4375609"/>
            <a:ext cx="4694293" cy="492443"/>
          </a:xfrm>
          <a:prstGeom prst="rect">
            <a:avLst/>
          </a:prstGeom>
          <a:noFill/>
        </p:spPr>
        <p:txBody>
          <a:bodyPr wrap="none" lIns="0">
            <a:spAutoFit/>
          </a:bodyPr>
          <a:lstStyle>
            <a:lvl1pPr>
              <a:defRPr sz="3200" b="0">
                <a:solidFill>
                  <a:schemeClr val="bg1"/>
                </a:solidFill>
              </a:defRPr>
            </a:lvl1pPr>
            <a:lvl3pPr marL="72000" indent="0">
              <a:buNone/>
              <a:defRPr/>
            </a:lvl3pPr>
            <a:lvl4pPr marL="180000" indent="0">
              <a:buNone/>
              <a:defRPr/>
            </a:lvl4pPr>
          </a:lstStyle>
          <a:p>
            <a:pPr lvl="0"/>
            <a:r>
              <a:rPr lang="de-DE" dirty="0"/>
              <a:t>durch Kicken bearbeiten</a:t>
            </a:r>
          </a:p>
        </p:txBody>
      </p:sp>
      <p:sp>
        <p:nvSpPr>
          <p:cNvPr id="18" name="Textplatzhalter 7">
            <a:extLst>
              <a:ext uri="{FF2B5EF4-FFF2-40B4-BE49-F238E27FC236}">
                <a16:creationId xmlns:a16="http://schemas.microsoft.com/office/drawing/2014/main" id="{F1D71DE1-F9B2-4550-A173-A1C0CE63C0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2808" y="5312641"/>
            <a:ext cx="5419044" cy="246221"/>
          </a:xfrm>
          <a:prstGeom prst="rect">
            <a:avLst/>
          </a:prstGeom>
          <a:noFill/>
        </p:spPr>
        <p:txBody>
          <a:bodyPr wrap="none" lIns="0">
            <a:spAutoFit/>
          </a:bodyPr>
          <a:lstStyle>
            <a:lvl1pPr>
              <a:defRPr b="0">
                <a:solidFill>
                  <a:schemeClr val="bg1">
                    <a:alpha val="70000"/>
                  </a:schemeClr>
                </a:solidFill>
              </a:defRPr>
            </a:lvl1pPr>
          </a:lstStyle>
          <a:p>
            <a:pPr lvl="0"/>
            <a:r>
              <a:rPr lang="de-DE" dirty="0"/>
              <a:t>Ort oder Anlass des Vortrags // Samstag, 13. Januar 2021</a:t>
            </a:r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660" y="1481138"/>
            <a:ext cx="68477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564381"/>
      </p:ext>
    </p:extLst>
  </p:cSld>
  <p:clrMapOvr>
    <a:masterClrMapping/>
  </p:clrMapOvr>
  <p:hf hdr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 und 3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74712" y="346075"/>
            <a:ext cx="10580687" cy="68421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quarter" idx="13"/>
          </p:nvPr>
        </p:nvSpPr>
        <p:spPr>
          <a:xfrm>
            <a:off x="874713" y="1481138"/>
            <a:ext cx="3398837" cy="4360862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8" name="Inhaltsplatzhalter 3"/>
          <p:cNvSpPr>
            <a:spLocks noGrp="1"/>
          </p:cNvSpPr>
          <p:nvPr>
            <p:ph sz="quarter" idx="14"/>
          </p:nvPr>
        </p:nvSpPr>
        <p:spPr>
          <a:xfrm>
            <a:off x="4457699" y="1481138"/>
            <a:ext cx="3416301" cy="4360862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10" name="Inhaltsplatzhalter 3"/>
          <p:cNvSpPr>
            <a:spLocks noGrp="1"/>
          </p:cNvSpPr>
          <p:nvPr>
            <p:ph sz="quarter" idx="15"/>
          </p:nvPr>
        </p:nvSpPr>
        <p:spPr>
          <a:xfrm>
            <a:off x="8070850" y="1481138"/>
            <a:ext cx="3384550" cy="4360862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43359633"/>
      </p:ext>
    </p:extLst>
  </p:cSld>
  <p:clrMapOvr>
    <a:masterClrMapping/>
  </p:clrMapOvr>
  <p:hf hdr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el und 4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7"/>
          <p:cNvSpPr>
            <a:spLocks noGrp="1"/>
          </p:cNvSpPr>
          <p:nvPr>
            <p:ph type="pic" sz="quarter" idx="13"/>
          </p:nvPr>
        </p:nvSpPr>
        <p:spPr>
          <a:xfrm>
            <a:off x="874711" y="1484313"/>
            <a:ext cx="4300539" cy="1332000"/>
          </a:xfrm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10" name="Bildplatzhalter 7"/>
          <p:cNvSpPr>
            <a:spLocks noGrp="1"/>
          </p:cNvSpPr>
          <p:nvPr>
            <p:ph type="pic" sz="quarter" idx="14"/>
          </p:nvPr>
        </p:nvSpPr>
        <p:spPr>
          <a:xfrm>
            <a:off x="874712" y="2943181"/>
            <a:ext cx="4300537" cy="1332000"/>
          </a:xfrm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11" name="Bildplatzhalter 7"/>
          <p:cNvSpPr>
            <a:spLocks noGrp="1"/>
          </p:cNvSpPr>
          <p:nvPr>
            <p:ph type="pic" sz="quarter" idx="15"/>
          </p:nvPr>
        </p:nvSpPr>
        <p:spPr>
          <a:xfrm>
            <a:off x="874710" y="4402050"/>
            <a:ext cx="4300537" cy="1427249"/>
          </a:xfrm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sz="quarter" idx="16"/>
          </p:nvPr>
        </p:nvSpPr>
        <p:spPr>
          <a:xfrm>
            <a:off x="5365750" y="1484313"/>
            <a:ext cx="6089650" cy="4357687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91138792"/>
      </p:ext>
    </p:extLst>
  </p:cSld>
  <p:clrMapOvr>
    <a:masterClrMapping/>
  </p:clrMapOvr>
  <p:hf hdr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2 Titel und 2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 txBox="1">
            <a:spLocks/>
          </p:cNvSpPr>
          <p:nvPr/>
        </p:nvSpPr>
        <p:spPr>
          <a:xfrm>
            <a:off x="6267450" y="368305"/>
            <a:ext cx="5046135" cy="662147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 baseline="0">
                <a:solidFill>
                  <a:schemeClr val="tx2"/>
                </a:solidFill>
                <a:latin typeface="Open Sans" panose="020B0606030504020204" pitchFamily="34" charset="0"/>
                <a:ea typeface="+mj-ea"/>
                <a:cs typeface="+mj-cs"/>
              </a:defRPr>
            </a:lvl1pPr>
          </a:lstStyle>
          <a:p>
            <a:r>
              <a:rPr lang="de-DE" sz="2400" dirty="0">
                <a:solidFill>
                  <a:schemeClr val="accent1"/>
                </a:solidFill>
              </a:rPr>
              <a:t>Titelmasterformat durch Klicken bearbeiten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874712" y="367507"/>
            <a:ext cx="5195887" cy="662781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quarter" idx="12"/>
          </p:nvPr>
        </p:nvSpPr>
        <p:spPr>
          <a:xfrm>
            <a:off x="874713" y="1484313"/>
            <a:ext cx="5195887" cy="4357687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10" name="Inhaltsplatzhalter 3"/>
          <p:cNvSpPr>
            <a:spLocks noGrp="1"/>
          </p:cNvSpPr>
          <p:nvPr>
            <p:ph sz="quarter" idx="13"/>
          </p:nvPr>
        </p:nvSpPr>
        <p:spPr>
          <a:xfrm>
            <a:off x="6273895" y="1486586"/>
            <a:ext cx="5195887" cy="4357687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76531681"/>
      </p:ext>
    </p:extLst>
  </p:cSld>
  <p:clrMapOvr>
    <a:masterClrMapping/>
  </p:clrMapOvr>
  <p:hf hdr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el und 18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74712" y="346076"/>
            <a:ext cx="10580687" cy="509588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9" name="Bildplatzhalter 2"/>
          <p:cNvSpPr>
            <a:spLocks noGrp="1"/>
          </p:cNvSpPr>
          <p:nvPr>
            <p:ph type="pic" sz="quarter" idx="10"/>
          </p:nvPr>
        </p:nvSpPr>
        <p:spPr>
          <a:xfrm>
            <a:off x="879785" y="1039484"/>
            <a:ext cx="1566000" cy="156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20" name="Bildplatzhalter 2"/>
          <p:cNvSpPr>
            <a:spLocks noGrp="1"/>
          </p:cNvSpPr>
          <p:nvPr>
            <p:ph type="pic" sz="quarter" idx="11"/>
          </p:nvPr>
        </p:nvSpPr>
        <p:spPr>
          <a:xfrm>
            <a:off x="2579023" y="1039484"/>
            <a:ext cx="1566000" cy="156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21" name="Bildplatzhalter 2"/>
          <p:cNvSpPr>
            <a:spLocks noGrp="1"/>
          </p:cNvSpPr>
          <p:nvPr>
            <p:ph type="pic" sz="quarter" idx="12"/>
          </p:nvPr>
        </p:nvSpPr>
        <p:spPr>
          <a:xfrm>
            <a:off x="4278261" y="1039484"/>
            <a:ext cx="1566000" cy="156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22" name="Bildplatzhalter 2"/>
          <p:cNvSpPr>
            <a:spLocks noGrp="1"/>
          </p:cNvSpPr>
          <p:nvPr>
            <p:ph type="pic" sz="quarter" idx="13"/>
          </p:nvPr>
        </p:nvSpPr>
        <p:spPr>
          <a:xfrm>
            <a:off x="5977499" y="1039484"/>
            <a:ext cx="1566000" cy="156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23" name="Bildplatzhalter 2"/>
          <p:cNvSpPr>
            <a:spLocks noGrp="1"/>
          </p:cNvSpPr>
          <p:nvPr>
            <p:ph type="pic" sz="quarter" idx="14"/>
          </p:nvPr>
        </p:nvSpPr>
        <p:spPr>
          <a:xfrm>
            <a:off x="7676735" y="1037468"/>
            <a:ext cx="1566000" cy="156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24" name="Bildplatzhalter 2"/>
          <p:cNvSpPr>
            <a:spLocks noGrp="1"/>
          </p:cNvSpPr>
          <p:nvPr>
            <p:ph type="pic" sz="quarter" idx="15"/>
          </p:nvPr>
        </p:nvSpPr>
        <p:spPr>
          <a:xfrm>
            <a:off x="887333" y="2749075"/>
            <a:ext cx="1566000" cy="156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25" name="Bildplatzhalter 2"/>
          <p:cNvSpPr>
            <a:spLocks noGrp="1"/>
          </p:cNvSpPr>
          <p:nvPr>
            <p:ph type="pic" sz="quarter" idx="16"/>
          </p:nvPr>
        </p:nvSpPr>
        <p:spPr>
          <a:xfrm>
            <a:off x="2586571" y="2749075"/>
            <a:ext cx="1566000" cy="156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26" name="Bildplatzhalter 2"/>
          <p:cNvSpPr>
            <a:spLocks noGrp="1"/>
          </p:cNvSpPr>
          <p:nvPr>
            <p:ph type="pic" sz="quarter" idx="17"/>
          </p:nvPr>
        </p:nvSpPr>
        <p:spPr>
          <a:xfrm>
            <a:off x="4285809" y="2749075"/>
            <a:ext cx="1566000" cy="156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27" name="Bildplatzhalter 2"/>
          <p:cNvSpPr>
            <a:spLocks noGrp="1"/>
          </p:cNvSpPr>
          <p:nvPr>
            <p:ph type="pic" sz="quarter" idx="18"/>
          </p:nvPr>
        </p:nvSpPr>
        <p:spPr>
          <a:xfrm>
            <a:off x="5985047" y="2749075"/>
            <a:ext cx="1566000" cy="156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28" name="Bildplatzhalter 2"/>
          <p:cNvSpPr>
            <a:spLocks noGrp="1"/>
          </p:cNvSpPr>
          <p:nvPr>
            <p:ph type="pic" sz="quarter" idx="19"/>
          </p:nvPr>
        </p:nvSpPr>
        <p:spPr>
          <a:xfrm>
            <a:off x="7684283" y="2747059"/>
            <a:ext cx="1566000" cy="156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29" name="Bildplatzhalter 2"/>
          <p:cNvSpPr>
            <a:spLocks noGrp="1"/>
          </p:cNvSpPr>
          <p:nvPr>
            <p:ph type="pic" sz="quarter" idx="20"/>
          </p:nvPr>
        </p:nvSpPr>
        <p:spPr>
          <a:xfrm>
            <a:off x="885829" y="4449615"/>
            <a:ext cx="1566000" cy="156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30" name="Bildplatzhalter 2"/>
          <p:cNvSpPr>
            <a:spLocks noGrp="1"/>
          </p:cNvSpPr>
          <p:nvPr>
            <p:ph type="pic" sz="quarter" idx="21"/>
          </p:nvPr>
        </p:nvSpPr>
        <p:spPr>
          <a:xfrm>
            <a:off x="2585067" y="4449615"/>
            <a:ext cx="1566000" cy="156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31" name="Bildplatzhalter 2"/>
          <p:cNvSpPr>
            <a:spLocks noGrp="1"/>
          </p:cNvSpPr>
          <p:nvPr>
            <p:ph type="pic" sz="quarter" idx="22"/>
          </p:nvPr>
        </p:nvSpPr>
        <p:spPr>
          <a:xfrm>
            <a:off x="4284305" y="4449615"/>
            <a:ext cx="1566000" cy="156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32" name="Bildplatzhalter 2"/>
          <p:cNvSpPr>
            <a:spLocks noGrp="1"/>
          </p:cNvSpPr>
          <p:nvPr>
            <p:ph type="pic" sz="quarter" idx="23"/>
          </p:nvPr>
        </p:nvSpPr>
        <p:spPr>
          <a:xfrm>
            <a:off x="5983543" y="4449615"/>
            <a:ext cx="1566000" cy="156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33" name="Bildplatzhalter 2"/>
          <p:cNvSpPr>
            <a:spLocks noGrp="1"/>
          </p:cNvSpPr>
          <p:nvPr>
            <p:ph type="pic" sz="quarter" idx="24"/>
          </p:nvPr>
        </p:nvSpPr>
        <p:spPr>
          <a:xfrm>
            <a:off x="7682779" y="4447599"/>
            <a:ext cx="1566000" cy="156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34" name="Bildplatzhalter 2"/>
          <p:cNvSpPr>
            <a:spLocks noGrp="1"/>
          </p:cNvSpPr>
          <p:nvPr>
            <p:ph type="pic" sz="quarter" idx="25"/>
          </p:nvPr>
        </p:nvSpPr>
        <p:spPr>
          <a:xfrm>
            <a:off x="9385079" y="1037468"/>
            <a:ext cx="1566000" cy="156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35" name="Bildplatzhalter 2"/>
          <p:cNvSpPr>
            <a:spLocks noGrp="1"/>
          </p:cNvSpPr>
          <p:nvPr>
            <p:ph type="pic" sz="quarter" idx="26"/>
          </p:nvPr>
        </p:nvSpPr>
        <p:spPr>
          <a:xfrm>
            <a:off x="9385079" y="2747059"/>
            <a:ext cx="1566000" cy="156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36" name="Bildplatzhalter 2"/>
          <p:cNvSpPr>
            <a:spLocks noGrp="1"/>
          </p:cNvSpPr>
          <p:nvPr>
            <p:ph type="pic" sz="quarter" idx="27"/>
          </p:nvPr>
        </p:nvSpPr>
        <p:spPr>
          <a:xfrm>
            <a:off x="9383575" y="4447599"/>
            <a:ext cx="1566000" cy="156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59847689"/>
      </p:ext>
    </p:extLst>
  </p:cSld>
  <p:clrMapOvr>
    <a:masterClrMapping/>
  </p:clrMapOvr>
  <p:hf hdr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el und 8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74712" y="346076"/>
            <a:ext cx="10580687" cy="509588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Bildplatzhalter 2"/>
          <p:cNvSpPr>
            <a:spLocks noGrp="1"/>
          </p:cNvSpPr>
          <p:nvPr>
            <p:ph type="pic" sz="quarter" idx="10"/>
          </p:nvPr>
        </p:nvSpPr>
        <p:spPr>
          <a:xfrm>
            <a:off x="879785" y="1030288"/>
            <a:ext cx="2498415" cy="234189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9" name="Bildplatzhalter 2"/>
          <p:cNvSpPr>
            <a:spLocks noGrp="1"/>
          </p:cNvSpPr>
          <p:nvPr>
            <p:ph type="pic" sz="quarter" idx="11"/>
          </p:nvPr>
        </p:nvSpPr>
        <p:spPr>
          <a:xfrm>
            <a:off x="3575257" y="1030288"/>
            <a:ext cx="2498415" cy="234189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10" name="Bildplatzhalter 2"/>
          <p:cNvSpPr>
            <a:spLocks noGrp="1"/>
          </p:cNvSpPr>
          <p:nvPr>
            <p:ph type="pic" sz="quarter" idx="12"/>
          </p:nvPr>
        </p:nvSpPr>
        <p:spPr>
          <a:xfrm>
            <a:off x="6270729" y="1030288"/>
            <a:ext cx="2498415" cy="234189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11" name="Bildplatzhalter 2"/>
          <p:cNvSpPr>
            <a:spLocks noGrp="1"/>
          </p:cNvSpPr>
          <p:nvPr>
            <p:ph type="pic" sz="quarter" idx="13"/>
          </p:nvPr>
        </p:nvSpPr>
        <p:spPr>
          <a:xfrm>
            <a:off x="8966200" y="1030288"/>
            <a:ext cx="2498415" cy="234189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12" name="Bildplatzhalter 2"/>
          <p:cNvSpPr>
            <a:spLocks noGrp="1"/>
          </p:cNvSpPr>
          <p:nvPr>
            <p:ph type="pic" sz="quarter" idx="14"/>
          </p:nvPr>
        </p:nvSpPr>
        <p:spPr>
          <a:xfrm>
            <a:off x="880142" y="3572347"/>
            <a:ext cx="2498415" cy="234189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13" name="Bildplatzhalter 2"/>
          <p:cNvSpPr>
            <a:spLocks noGrp="1"/>
          </p:cNvSpPr>
          <p:nvPr>
            <p:ph type="pic" sz="quarter" idx="15"/>
          </p:nvPr>
        </p:nvSpPr>
        <p:spPr>
          <a:xfrm>
            <a:off x="3575614" y="3572347"/>
            <a:ext cx="2498415" cy="234189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14" name="Bildplatzhalter 2"/>
          <p:cNvSpPr>
            <a:spLocks noGrp="1"/>
          </p:cNvSpPr>
          <p:nvPr>
            <p:ph type="pic" sz="quarter" idx="16"/>
          </p:nvPr>
        </p:nvSpPr>
        <p:spPr>
          <a:xfrm>
            <a:off x="6271086" y="3572347"/>
            <a:ext cx="2498415" cy="234189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15" name="Bildplatzhalter 2"/>
          <p:cNvSpPr>
            <a:spLocks noGrp="1"/>
          </p:cNvSpPr>
          <p:nvPr>
            <p:ph type="pic" sz="quarter" idx="17"/>
          </p:nvPr>
        </p:nvSpPr>
        <p:spPr>
          <a:xfrm>
            <a:off x="8966557" y="3572347"/>
            <a:ext cx="2498415" cy="234189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60595210"/>
      </p:ext>
    </p:extLst>
  </p:cSld>
  <p:clrMapOvr>
    <a:masterClrMapping/>
  </p:clrMapOvr>
  <p:hf hdr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el und 6 Bilder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74712" y="346076"/>
            <a:ext cx="10580687" cy="509588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Bildplatzhalter 2"/>
          <p:cNvSpPr>
            <a:spLocks noGrp="1"/>
          </p:cNvSpPr>
          <p:nvPr>
            <p:ph type="pic" sz="quarter" idx="12"/>
          </p:nvPr>
        </p:nvSpPr>
        <p:spPr>
          <a:xfrm>
            <a:off x="9703" y="1057584"/>
            <a:ext cx="4050000" cy="252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14" name="Bildplatzhalter 2"/>
          <p:cNvSpPr>
            <a:spLocks noGrp="1"/>
          </p:cNvSpPr>
          <p:nvPr>
            <p:ph type="pic" sz="quarter" idx="13"/>
          </p:nvPr>
        </p:nvSpPr>
        <p:spPr>
          <a:xfrm>
            <a:off x="4081331" y="1057584"/>
            <a:ext cx="4050000" cy="252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15" name="Bildplatzhalter 2"/>
          <p:cNvSpPr>
            <a:spLocks noGrp="1"/>
          </p:cNvSpPr>
          <p:nvPr>
            <p:ph type="pic" sz="quarter" idx="14"/>
          </p:nvPr>
        </p:nvSpPr>
        <p:spPr>
          <a:xfrm>
            <a:off x="8152960" y="1057584"/>
            <a:ext cx="4050000" cy="252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16" name="Bildplatzhalter 2"/>
          <p:cNvSpPr>
            <a:spLocks noGrp="1"/>
          </p:cNvSpPr>
          <p:nvPr>
            <p:ph type="pic" sz="quarter" idx="15"/>
          </p:nvPr>
        </p:nvSpPr>
        <p:spPr>
          <a:xfrm>
            <a:off x="5151" y="3602514"/>
            <a:ext cx="4050000" cy="252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17" name="Bildplatzhalter 2"/>
          <p:cNvSpPr>
            <a:spLocks noGrp="1"/>
          </p:cNvSpPr>
          <p:nvPr>
            <p:ph type="pic" sz="quarter" idx="16"/>
          </p:nvPr>
        </p:nvSpPr>
        <p:spPr>
          <a:xfrm>
            <a:off x="4076779" y="3602514"/>
            <a:ext cx="4050000" cy="252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18" name="Bildplatzhalter 2"/>
          <p:cNvSpPr>
            <a:spLocks noGrp="1"/>
          </p:cNvSpPr>
          <p:nvPr>
            <p:ph type="pic" sz="quarter" idx="17"/>
          </p:nvPr>
        </p:nvSpPr>
        <p:spPr>
          <a:xfrm>
            <a:off x="8148408" y="3602514"/>
            <a:ext cx="4050000" cy="252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03458194"/>
      </p:ext>
    </p:extLst>
  </p:cSld>
  <p:clrMapOvr>
    <a:masterClrMapping/>
  </p:clrMapOvr>
  <p:hf hdr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74712" y="346076"/>
            <a:ext cx="10580687" cy="509588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15000380"/>
      </p:ext>
    </p:extLst>
  </p:cSld>
  <p:clrMapOvr>
    <a:masterClrMapping/>
  </p:clrMapOvr>
  <p:hf hdr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74712" y="346076"/>
            <a:ext cx="10580687" cy="509588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0"/>
          </p:nvPr>
        </p:nvSpPr>
        <p:spPr>
          <a:xfrm>
            <a:off x="0" y="1030288"/>
            <a:ext cx="12192000" cy="5099050"/>
          </a:xfrm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58956533"/>
      </p:ext>
    </p:extLst>
  </p:cSld>
  <p:clrMapOvr>
    <a:masterClrMapping/>
  </p:clrMapOvr>
  <p:hf hdr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sz="quarter" idx="10"/>
          </p:nvPr>
        </p:nvSpPr>
        <p:spPr>
          <a:xfrm>
            <a:off x="0" y="6"/>
            <a:ext cx="12192000" cy="6129331"/>
          </a:xfrm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79611084"/>
      </p:ext>
    </p:extLst>
  </p:cSld>
  <p:clrMapOvr>
    <a:masterClrMapping/>
  </p:clrMapOvr>
  <p:hf hdr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0" y="2"/>
            <a:ext cx="12192000" cy="6129336"/>
          </a:xfrm>
          <a:prstGeom prst="rect">
            <a:avLst/>
          </a:prstGeom>
          <a:gradFill>
            <a:gsLst>
              <a:gs pos="14000">
                <a:schemeClr val="accent2"/>
              </a:gs>
              <a:gs pos="100000">
                <a:schemeClr val="accent1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4" name="Titel 1"/>
          <p:cNvSpPr>
            <a:spLocks noGrp="1"/>
          </p:cNvSpPr>
          <p:nvPr>
            <p:ph type="title" hasCustomPrompt="1"/>
          </p:nvPr>
        </p:nvSpPr>
        <p:spPr>
          <a:xfrm>
            <a:off x="882771" y="3835706"/>
            <a:ext cx="3881437" cy="492443"/>
          </a:xfrm>
          <a:noFill/>
          <a:ln>
            <a:noFill/>
          </a:ln>
        </p:spPr>
        <p:txBody>
          <a:bodyPr wrap="none" lIns="0">
            <a:sp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Titelmasterformat</a:t>
            </a:r>
          </a:p>
        </p:txBody>
      </p:sp>
      <p:sp>
        <p:nvSpPr>
          <p:cNvPr id="5" name="Textplatzhalter 5">
            <a:extLst>
              <a:ext uri="{FF2B5EF4-FFF2-40B4-BE49-F238E27FC236}">
                <a16:creationId xmlns:a16="http://schemas.microsoft.com/office/drawing/2014/main" id="{AB2194A4-CBE4-4A84-B1E9-D417CDD94A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2770" y="4375609"/>
            <a:ext cx="4694293" cy="492443"/>
          </a:xfrm>
          <a:prstGeom prst="rect">
            <a:avLst/>
          </a:prstGeom>
          <a:noFill/>
        </p:spPr>
        <p:txBody>
          <a:bodyPr wrap="none" lIns="0">
            <a:spAutoFit/>
          </a:bodyPr>
          <a:lstStyle>
            <a:lvl1pPr>
              <a:defRPr sz="3200" b="0">
                <a:solidFill>
                  <a:schemeClr val="bg1"/>
                </a:solidFill>
              </a:defRPr>
            </a:lvl1pPr>
            <a:lvl3pPr marL="72000" indent="0">
              <a:buNone/>
              <a:defRPr/>
            </a:lvl3pPr>
            <a:lvl4pPr marL="180000" indent="0">
              <a:buNone/>
              <a:defRPr/>
            </a:lvl4pPr>
          </a:lstStyle>
          <a:p>
            <a:pPr lvl="0"/>
            <a:r>
              <a:rPr lang="de-DE" dirty="0"/>
              <a:t>durch Kicken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2470678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folie_TUD_blauverlau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/>
          <p:cNvSpPr/>
          <p:nvPr/>
        </p:nvSpPr>
        <p:spPr>
          <a:xfrm>
            <a:off x="0" y="0"/>
            <a:ext cx="12192000" cy="6858001"/>
          </a:xfrm>
          <a:prstGeom prst="rect">
            <a:avLst/>
          </a:prstGeom>
          <a:gradFill>
            <a:gsLst>
              <a:gs pos="14000">
                <a:schemeClr val="accent2"/>
              </a:gs>
              <a:gs pos="100000">
                <a:schemeClr val="accent1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pic>
        <p:nvPicPr>
          <p:cNvPr id="19" name="Grafik 1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9202" y="328249"/>
            <a:ext cx="1222063" cy="554400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04" y="349731"/>
            <a:ext cx="1770911" cy="514800"/>
          </a:xfrm>
          <a:prstGeom prst="rect">
            <a:avLst/>
          </a:prstGeom>
        </p:spPr>
      </p:pic>
      <p:sp>
        <p:nvSpPr>
          <p:cNvPr id="12" name="Textplatzhalt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882808" y="2852116"/>
            <a:ext cx="1692959" cy="246221"/>
          </a:xfrm>
          <a:prstGeom prst="rect">
            <a:avLst/>
          </a:prstGeom>
          <a:noFill/>
          <a:ln>
            <a:noFill/>
          </a:ln>
        </p:spPr>
        <p:txBody>
          <a:bodyPr wrap="none" lIns="0">
            <a:spAutoFit/>
          </a:bodyPr>
          <a:lstStyle>
            <a:lvl1pPr>
              <a:spcBef>
                <a:spcPts val="0"/>
              </a:spcBef>
              <a:defRPr sz="1600" b="1">
                <a:solidFill>
                  <a:schemeClr val="bg1">
                    <a:alpha val="70000"/>
                  </a:schemeClr>
                </a:solidFill>
              </a:defRPr>
            </a:lvl1pPr>
          </a:lstStyle>
          <a:p>
            <a:pPr lvl="0"/>
            <a:r>
              <a:rPr lang="de-DE" dirty="0"/>
              <a:t>Vorname, Name</a:t>
            </a:r>
          </a:p>
        </p:txBody>
      </p:sp>
      <p:sp>
        <p:nvSpPr>
          <p:cNvPr id="14" name="Titel 1"/>
          <p:cNvSpPr>
            <a:spLocks noGrp="1"/>
          </p:cNvSpPr>
          <p:nvPr>
            <p:ph type="title" hasCustomPrompt="1"/>
          </p:nvPr>
        </p:nvSpPr>
        <p:spPr>
          <a:xfrm>
            <a:off x="882771" y="3835706"/>
            <a:ext cx="3881437" cy="492443"/>
          </a:xfrm>
          <a:noFill/>
          <a:ln>
            <a:noFill/>
          </a:ln>
        </p:spPr>
        <p:txBody>
          <a:bodyPr wrap="none" lIns="0">
            <a:sp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Titelmasterformat</a:t>
            </a:r>
          </a:p>
        </p:txBody>
      </p:sp>
      <p:sp>
        <p:nvSpPr>
          <p:cNvPr id="15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882772" y="5028236"/>
            <a:ext cx="5981697" cy="246221"/>
          </a:xfrm>
          <a:prstGeom prst="rect">
            <a:avLst/>
          </a:prstGeom>
          <a:noFill/>
        </p:spPr>
        <p:txBody>
          <a:bodyPr wrap="none" lIns="0">
            <a:spAutoFit/>
          </a:bodyPr>
          <a:lstStyle>
            <a:lvl1pPr marL="0" indent="0" algn="l">
              <a:buNone/>
              <a:defRPr b="0">
                <a:solidFill>
                  <a:schemeClr val="bg1">
                    <a:alpha val="7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16" name="Textplatzhalter 25">
            <a:extLst>
              <a:ext uri="{FF2B5EF4-FFF2-40B4-BE49-F238E27FC236}">
                <a16:creationId xmlns:a16="http://schemas.microsoft.com/office/drawing/2014/main" id="{78DD96F1-BE0C-4FE4-B69F-BA85926561C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2808" y="3138045"/>
            <a:ext cx="3028966" cy="246221"/>
          </a:xfrm>
          <a:prstGeom prst="rect">
            <a:avLst/>
          </a:prstGeom>
          <a:noFill/>
          <a:ln>
            <a:noFill/>
          </a:ln>
        </p:spPr>
        <p:txBody>
          <a:bodyPr wrap="none" lIns="0">
            <a:spAutoFit/>
          </a:bodyPr>
          <a:lstStyle>
            <a:lvl1pPr>
              <a:spcBef>
                <a:spcPts val="0"/>
              </a:spcBef>
              <a:defRPr sz="1600" b="0">
                <a:solidFill>
                  <a:schemeClr val="bg1">
                    <a:alpha val="70000"/>
                  </a:schemeClr>
                </a:solidFill>
              </a:defRPr>
            </a:lvl1pPr>
          </a:lstStyle>
          <a:p>
            <a:pPr lvl="0"/>
            <a:r>
              <a:rPr lang="de-DE" dirty="0"/>
              <a:t>Struktureinheit der TU Dresden</a:t>
            </a:r>
          </a:p>
        </p:txBody>
      </p:sp>
      <p:sp>
        <p:nvSpPr>
          <p:cNvPr id="17" name="Textplatzhalter 5">
            <a:extLst>
              <a:ext uri="{FF2B5EF4-FFF2-40B4-BE49-F238E27FC236}">
                <a16:creationId xmlns:a16="http://schemas.microsoft.com/office/drawing/2014/main" id="{AB2194A4-CBE4-4A84-B1E9-D417CDD94A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2770" y="4375609"/>
            <a:ext cx="4694293" cy="492443"/>
          </a:xfrm>
          <a:prstGeom prst="rect">
            <a:avLst/>
          </a:prstGeom>
          <a:noFill/>
        </p:spPr>
        <p:txBody>
          <a:bodyPr wrap="none" lIns="0">
            <a:spAutoFit/>
          </a:bodyPr>
          <a:lstStyle>
            <a:lvl1pPr>
              <a:defRPr sz="3200" b="0">
                <a:solidFill>
                  <a:schemeClr val="bg1"/>
                </a:solidFill>
              </a:defRPr>
            </a:lvl1pPr>
            <a:lvl3pPr marL="72000" indent="0">
              <a:buNone/>
              <a:defRPr/>
            </a:lvl3pPr>
            <a:lvl4pPr marL="180000" indent="0">
              <a:buNone/>
              <a:defRPr/>
            </a:lvl4pPr>
          </a:lstStyle>
          <a:p>
            <a:pPr lvl="0"/>
            <a:r>
              <a:rPr lang="de-DE" dirty="0"/>
              <a:t>durch Kicken bearbeiten</a:t>
            </a:r>
          </a:p>
        </p:txBody>
      </p:sp>
      <p:sp>
        <p:nvSpPr>
          <p:cNvPr id="18" name="Textplatzhalter 7">
            <a:extLst>
              <a:ext uri="{FF2B5EF4-FFF2-40B4-BE49-F238E27FC236}">
                <a16:creationId xmlns:a16="http://schemas.microsoft.com/office/drawing/2014/main" id="{F1D71DE1-F9B2-4550-A173-A1C0CE63C0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2808" y="5312641"/>
            <a:ext cx="5419044" cy="246221"/>
          </a:xfrm>
          <a:prstGeom prst="rect">
            <a:avLst/>
          </a:prstGeom>
          <a:noFill/>
        </p:spPr>
        <p:txBody>
          <a:bodyPr wrap="none" lIns="0">
            <a:spAutoFit/>
          </a:bodyPr>
          <a:lstStyle>
            <a:lvl1pPr>
              <a:defRPr b="0">
                <a:solidFill>
                  <a:schemeClr val="bg1">
                    <a:alpha val="70000"/>
                  </a:schemeClr>
                </a:solidFill>
              </a:defRPr>
            </a:lvl1pPr>
          </a:lstStyle>
          <a:p>
            <a:pPr lvl="0"/>
            <a:r>
              <a:rPr lang="de-DE" dirty="0"/>
              <a:t>Ort oder Anlass des Vortrags // Samstag, 13. Januar 2021</a:t>
            </a:r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660" y="1481138"/>
            <a:ext cx="68477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281077"/>
      </p:ext>
    </p:extLst>
  </p:cSld>
  <p:clrMapOvr>
    <a:masterClrMapping/>
  </p:clrMapOvr>
  <p:hf hdr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0" y="2"/>
            <a:ext cx="12192000" cy="6129336"/>
          </a:xfrm>
          <a:prstGeom prst="rect">
            <a:avLst/>
          </a:prstGeom>
          <a:gradFill>
            <a:gsLst>
              <a:gs pos="14000">
                <a:schemeClr val="accent2"/>
              </a:gs>
              <a:gs pos="100000">
                <a:schemeClr val="accent1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6" name="Titel 1"/>
          <p:cNvSpPr>
            <a:spLocks noGrp="1"/>
          </p:cNvSpPr>
          <p:nvPr>
            <p:ph type="title" hasCustomPrompt="1"/>
          </p:nvPr>
        </p:nvSpPr>
        <p:spPr>
          <a:xfrm>
            <a:off x="882771" y="3835706"/>
            <a:ext cx="3941317" cy="492443"/>
          </a:xfr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tIns="0" rIns="36000" bIns="0">
            <a:spAutoFit/>
          </a:bodyPr>
          <a:lstStyle>
            <a:lvl1pPr>
              <a:defRPr sz="3200" b="1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Titelmasterformat</a:t>
            </a:r>
          </a:p>
        </p:txBody>
      </p:sp>
      <p:sp>
        <p:nvSpPr>
          <p:cNvPr id="7" name="Textplatzhalter 5">
            <a:extLst>
              <a:ext uri="{FF2B5EF4-FFF2-40B4-BE49-F238E27FC236}">
                <a16:creationId xmlns:a16="http://schemas.microsoft.com/office/drawing/2014/main" id="{AB2194A4-CBE4-4A84-B1E9-D417CDD94A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2770" y="4375609"/>
            <a:ext cx="4803348" cy="492443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tIns="0" rIns="36000" bIns="0">
            <a:spAutoFit/>
          </a:bodyPr>
          <a:lstStyle>
            <a:lvl1pPr>
              <a:defRPr sz="3200" b="0">
                <a:solidFill>
                  <a:schemeClr val="accent1"/>
                </a:solidFill>
              </a:defRPr>
            </a:lvl1pPr>
            <a:lvl3pPr marL="72000" indent="0">
              <a:buNone/>
              <a:defRPr/>
            </a:lvl3pPr>
            <a:lvl4pPr marL="180000" indent="0">
              <a:buNone/>
              <a:defRPr/>
            </a:lvl4pPr>
          </a:lstStyle>
          <a:p>
            <a:pPr lvl="0"/>
            <a:r>
              <a:rPr lang="de-DE" dirty="0"/>
              <a:t>durch Kicken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059359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0" y="2"/>
            <a:ext cx="12192000" cy="6129336"/>
          </a:xfrm>
          <a:prstGeom prst="rect">
            <a:avLst/>
          </a:prstGeom>
          <a:gradFill>
            <a:gsLst>
              <a:gs pos="14000">
                <a:schemeClr val="accent5"/>
              </a:gs>
              <a:gs pos="100000">
                <a:schemeClr val="accent4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4" name="Titel 1"/>
          <p:cNvSpPr>
            <a:spLocks noGrp="1"/>
          </p:cNvSpPr>
          <p:nvPr>
            <p:ph type="title" hasCustomPrompt="1"/>
          </p:nvPr>
        </p:nvSpPr>
        <p:spPr>
          <a:xfrm>
            <a:off x="882771" y="3835706"/>
            <a:ext cx="3881437" cy="492443"/>
          </a:xfrm>
          <a:noFill/>
          <a:ln>
            <a:noFill/>
          </a:ln>
        </p:spPr>
        <p:txBody>
          <a:bodyPr wrap="none" lIns="0">
            <a:sp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Titelmasterformat</a:t>
            </a:r>
          </a:p>
        </p:txBody>
      </p:sp>
      <p:sp>
        <p:nvSpPr>
          <p:cNvPr id="5" name="Textplatzhalter 5">
            <a:extLst>
              <a:ext uri="{FF2B5EF4-FFF2-40B4-BE49-F238E27FC236}">
                <a16:creationId xmlns:a16="http://schemas.microsoft.com/office/drawing/2014/main" id="{AB2194A4-CBE4-4A84-B1E9-D417CDD94A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2770" y="4375609"/>
            <a:ext cx="4694293" cy="492443"/>
          </a:xfrm>
          <a:prstGeom prst="rect">
            <a:avLst/>
          </a:prstGeom>
          <a:noFill/>
        </p:spPr>
        <p:txBody>
          <a:bodyPr wrap="none" lIns="0">
            <a:spAutoFit/>
          </a:bodyPr>
          <a:lstStyle>
            <a:lvl1pPr>
              <a:defRPr sz="3200" b="0">
                <a:solidFill>
                  <a:schemeClr val="bg1"/>
                </a:solidFill>
              </a:defRPr>
            </a:lvl1pPr>
            <a:lvl3pPr marL="72000" indent="0">
              <a:buNone/>
              <a:defRPr/>
            </a:lvl3pPr>
            <a:lvl4pPr marL="180000" indent="0">
              <a:buNone/>
              <a:defRPr/>
            </a:lvl4pPr>
          </a:lstStyle>
          <a:p>
            <a:pPr lvl="0"/>
            <a:r>
              <a:rPr lang="de-DE" dirty="0"/>
              <a:t>durch Kicken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7428418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3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129338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6" name="Titel 1"/>
          <p:cNvSpPr>
            <a:spLocks noGrp="1"/>
          </p:cNvSpPr>
          <p:nvPr>
            <p:ph type="title" hasCustomPrompt="1"/>
          </p:nvPr>
        </p:nvSpPr>
        <p:spPr>
          <a:xfrm>
            <a:off x="882771" y="3835706"/>
            <a:ext cx="3941317" cy="492443"/>
          </a:xfr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tIns="0" rIns="36000" bIns="0">
            <a:spAutoFit/>
          </a:bodyPr>
          <a:lstStyle>
            <a:lvl1pPr>
              <a:defRPr sz="3200" b="1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Titelmasterformat</a:t>
            </a:r>
          </a:p>
        </p:txBody>
      </p:sp>
      <p:sp>
        <p:nvSpPr>
          <p:cNvPr id="7" name="Textplatzhalter 5">
            <a:extLst>
              <a:ext uri="{FF2B5EF4-FFF2-40B4-BE49-F238E27FC236}">
                <a16:creationId xmlns:a16="http://schemas.microsoft.com/office/drawing/2014/main" id="{AB2194A4-CBE4-4A84-B1E9-D417CDD94A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2770" y="4375609"/>
            <a:ext cx="4803348" cy="492443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tIns="0" rIns="36000" bIns="0">
            <a:spAutoFit/>
          </a:bodyPr>
          <a:lstStyle>
            <a:lvl1pPr>
              <a:defRPr sz="3200" b="0">
                <a:solidFill>
                  <a:schemeClr val="accent1"/>
                </a:solidFill>
              </a:defRPr>
            </a:lvl1pPr>
            <a:lvl3pPr marL="72000" indent="0">
              <a:buNone/>
              <a:defRPr/>
            </a:lvl3pPr>
            <a:lvl4pPr marL="180000" indent="0">
              <a:buNone/>
              <a:defRPr/>
            </a:lvl4pPr>
          </a:lstStyle>
          <a:p>
            <a:pPr lvl="0"/>
            <a:r>
              <a:rPr lang="de-DE" dirty="0"/>
              <a:t>durch Kicken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82323741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elfolie_TUD_Foto_ganzseitig_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3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28" name="Textplatzhalter 5"/>
          <p:cNvSpPr>
            <a:spLocks noGrp="1"/>
          </p:cNvSpPr>
          <p:nvPr>
            <p:ph type="body" sz="quarter" idx="17" hasCustomPrompt="1"/>
          </p:nvPr>
        </p:nvSpPr>
        <p:spPr>
          <a:xfrm>
            <a:off x="10562803" y="328250"/>
            <a:ext cx="1372800" cy="468000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lvl="0"/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17" name="Textplatzhalt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1022400" y="3077308"/>
            <a:ext cx="1765662" cy="246221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rIns="36000">
            <a:spAutoFit/>
          </a:bodyPr>
          <a:lstStyle>
            <a:lvl1pPr>
              <a:spcBef>
                <a:spcPts val="0"/>
              </a:spcBef>
              <a:defRPr sz="1600">
                <a:solidFill>
                  <a:srgbClr val="00305D"/>
                </a:solidFill>
              </a:defRPr>
            </a:lvl1pPr>
          </a:lstStyle>
          <a:p>
            <a:pPr lvl="0"/>
            <a:r>
              <a:rPr lang="de-DE" dirty="0"/>
              <a:t>Vorname, Name</a:t>
            </a:r>
          </a:p>
        </p:txBody>
      </p:sp>
      <p:sp>
        <p:nvSpPr>
          <p:cNvPr id="18" name="Titel 1"/>
          <p:cNvSpPr>
            <a:spLocks noGrp="1"/>
          </p:cNvSpPr>
          <p:nvPr>
            <p:ph type="title" hasCustomPrompt="1"/>
          </p:nvPr>
        </p:nvSpPr>
        <p:spPr>
          <a:xfrm>
            <a:off x="1022352" y="4060898"/>
            <a:ext cx="3904966" cy="492443"/>
          </a:xfr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rIns="36000">
            <a:spAutoFit/>
          </a:bodyPr>
          <a:lstStyle>
            <a:lvl1pPr>
              <a:defRPr sz="3200" b="1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Titelmasterformat</a:t>
            </a:r>
          </a:p>
        </p:txBody>
      </p:sp>
      <p:sp>
        <p:nvSpPr>
          <p:cNvPr id="1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1022352" y="5253428"/>
            <a:ext cx="6054400" cy="246221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rIns="36000">
            <a:spAutoFit/>
          </a:bodyPr>
          <a:lstStyle>
            <a:lvl1pPr marL="0" indent="0" algn="l">
              <a:buNone/>
              <a:defRPr b="0">
                <a:solidFill>
                  <a:srgbClr val="00305D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20" name="Textplatzhalter 25">
            <a:extLst>
              <a:ext uri="{FF2B5EF4-FFF2-40B4-BE49-F238E27FC236}">
                <a16:creationId xmlns:a16="http://schemas.microsoft.com/office/drawing/2014/main" id="{78DD96F1-BE0C-4FE4-B69F-BA85926561C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22401" y="3363237"/>
            <a:ext cx="3101669" cy="246221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rIns="36000">
            <a:spAutoFit/>
          </a:bodyPr>
          <a:lstStyle>
            <a:lvl1pPr>
              <a:spcBef>
                <a:spcPts val="0"/>
              </a:spcBef>
              <a:defRPr sz="1600" b="0">
                <a:solidFill>
                  <a:srgbClr val="00305D"/>
                </a:solidFill>
              </a:defRPr>
            </a:lvl1pPr>
          </a:lstStyle>
          <a:p>
            <a:pPr lvl="0"/>
            <a:r>
              <a:rPr lang="de-DE" dirty="0"/>
              <a:t>Struktureinheit der TU Dresden</a:t>
            </a:r>
          </a:p>
        </p:txBody>
      </p:sp>
      <p:sp>
        <p:nvSpPr>
          <p:cNvPr id="21" name="Textplatzhalter 5">
            <a:extLst>
              <a:ext uri="{FF2B5EF4-FFF2-40B4-BE49-F238E27FC236}">
                <a16:creationId xmlns:a16="http://schemas.microsoft.com/office/drawing/2014/main" id="{AB2194A4-CBE4-4A84-B1E9-D417CDD94A3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22349" y="4600801"/>
            <a:ext cx="4766996" cy="492443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rIns="36000">
            <a:spAutoFit/>
          </a:bodyPr>
          <a:lstStyle>
            <a:lvl1pPr>
              <a:defRPr sz="3200" b="0"/>
            </a:lvl1pPr>
            <a:lvl3pPr marL="72000" indent="0">
              <a:buNone/>
              <a:defRPr/>
            </a:lvl3pPr>
            <a:lvl4pPr marL="180000" indent="0">
              <a:buNone/>
              <a:defRPr/>
            </a:lvl4pPr>
          </a:lstStyle>
          <a:p>
            <a:pPr lvl="0"/>
            <a:r>
              <a:rPr lang="de-DE" dirty="0"/>
              <a:t>durch Kicken bearbeiten</a:t>
            </a:r>
          </a:p>
        </p:txBody>
      </p:sp>
      <p:sp>
        <p:nvSpPr>
          <p:cNvPr id="22" name="Textplatzhalter 7">
            <a:extLst>
              <a:ext uri="{FF2B5EF4-FFF2-40B4-BE49-F238E27FC236}">
                <a16:creationId xmlns:a16="http://schemas.microsoft.com/office/drawing/2014/main" id="{F1D71DE1-F9B2-4550-A173-A1C0CE63C08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22401" y="5537833"/>
            <a:ext cx="5491747" cy="246221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rIns="36000">
            <a:spAutoFit/>
          </a:bodyPr>
          <a:lstStyle>
            <a:lvl1pPr>
              <a:defRPr b="0"/>
            </a:lvl1pPr>
          </a:lstStyle>
          <a:p>
            <a:pPr lvl="0"/>
            <a:r>
              <a:rPr lang="de-DE" dirty="0"/>
              <a:t>Ort oder Anlass des Vortrags // Samstag, 13. Januar 2021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6" hasCustomPrompt="1"/>
          </p:nvPr>
        </p:nvSpPr>
        <p:spPr>
          <a:xfrm>
            <a:off x="389467" y="355599"/>
            <a:ext cx="1987200" cy="432000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lvl="0"/>
            <a:r>
              <a:rPr lang="de-DE" dirty="0" smtClean="0"/>
              <a:t>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37871395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elfolie_TUD_Foto_ganzseitig_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3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28" name="Textplatzhalter 5"/>
          <p:cNvSpPr>
            <a:spLocks noGrp="1"/>
          </p:cNvSpPr>
          <p:nvPr>
            <p:ph type="body" sz="quarter" idx="17" hasCustomPrompt="1"/>
          </p:nvPr>
        </p:nvSpPr>
        <p:spPr>
          <a:xfrm>
            <a:off x="10562803" y="328250"/>
            <a:ext cx="1372800" cy="468000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lvl="0"/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6" hasCustomPrompt="1"/>
          </p:nvPr>
        </p:nvSpPr>
        <p:spPr>
          <a:xfrm>
            <a:off x="389467" y="355599"/>
            <a:ext cx="1987200" cy="432000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lvl="0"/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11" name="Textplatzhalt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1022400" y="3077308"/>
            <a:ext cx="1765662" cy="246221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rIns="36000">
            <a:spAutoFit/>
          </a:bodyPr>
          <a:lstStyle>
            <a:lvl1pPr>
              <a:spcBef>
                <a:spcPts val="0"/>
              </a:spcBef>
              <a:defRPr sz="1600">
                <a:solidFill>
                  <a:srgbClr val="00305D"/>
                </a:solidFill>
              </a:defRPr>
            </a:lvl1pPr>
          </a:lstStyle>
          <a:p>
            <a:pPr lvl="0"/>
            <a:r>
              <a:rPr lang="de-DE" dirty="0"/>
              <a:t>Vorname, Name</a:t>
            </a:r>
          </a:p>
        </p:txBody>
      </p:sp>
      <p:sp>
        <p:nvSpPr>
          <p:cNvPr id="12" name="Titel 1"/>
          <p:cNvSpPr>
            <a:spLocks noGrp="1"/>
          </p:cNvSpPr>
          <p:nvPr>
            <p:ph type="title" hasCustomPrompt="1"/>
          </p:nvPr>
        </p:nvSpPr>
        <p:spPr>
          <a:xfrm>
            <a:off x="1022352" y="4060898"/>
            <a:ext cx="3904966" cy="492443"/>
          </a:xfr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rIns="36000">
            <a:spAutoFit/>
          </a:bodyPr>
          <a:lstStyle>
            <a:lvl1pPr>
              <a:defRPr sz="3200" b="1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Titelmasterformat</a:t>
            </a:r>
          </a:p>
        </p:txBody>
      </p:sp>
      <p:sp>
        <p:nvSpPr>
          <p:cNvPr id="1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1022352" y="5253428"/>
            <a:ext cx="6054400" cy="246221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rIns="36000">
            <a:spAutoFit/>
          </a:bodyPr>
          <a:lstStyle>
            <a:lvl1pPr marL="0" indent="0" algn="l">
              <a:buNone/>
              <a:defRPr b="0">
                <a:solidFill>
                  <a:srgbClr val="00305D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14" name="Textplatzhalter 25">
            <a:extLst>
              <a:ext uri="{FF2B5EF4-FFF2-40B4-BE49-F238E27FC236}">
                <a16:creationId xmlns:a16="http://schemas.microsoft.com/office/drawing/2014/main" id="{78DD96F1-BE0C-4FE4-B69F-BA85926561C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22401" y="3363237"/>
            <a:ext cx="3101669" cy="246221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rIns="36000">
            <a:spAutoFit/>
          </a:bodyPr>
          <a:lstStyle>
            <a:lvl1pPr>
              <a:spcBef>
                <a:spcPts val="0"/>
              </a:spcBef>
              <a:defRPr sz="1600" b="0">
                <a:solidFill>
                  <a:srgbClr val="00305D"/>
                </a:solidFill>
              </a:defRPr>
            </a:lvl1pPr>
          </a:lstStyle>
          <a:p>
            <a:pPr lvl="0"/>
            <a:r>
              <a:rPr lang="de-DE" dirty="0"/>
              <a:t>Struktureinheit der TU Dresden</a:t>
            </a:r>
          </a:p>
        </p:txBody>
      </p:sp>
      <p:sp>
        <p:nvSpPr>
          <p:cNvPr id="15" name="Textplatzhalter 5">
            <a:extLst>
              <a:ext uri="{FF2B5EF4-FFF2-40B4-BE49-F238E27FC236}">
                <a16:creationId xmlns:a16="http://schemas.microsoft.com/office/drawing/2014/main" id="{AB2194A4-CBE4-4A84-B1E9-D417CDD94A3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22349" y="4600801"/>
            <a:ext cx="4766996" cy="492443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rIns="36000">
            <a:spAutoFit/>
          </a:bodyPr>
          <a:lstStyle>
            <a:lvl1pPr>
              <a:defRPr sz="3200" b="0"/>
            </a:lvl1pPr>
            <a:lvl3pPr marL="72000" indent="0">
              <a:buNone/>
              <a:defRPr/>
            </a:lvl3pPr>
            <a:lvl4pPr marL="180000" indent="0">
              <a:buNone/>
              <a:defRPr/>
            </a:lvl4pPr>
          </a:lstStyle>
          <a:p>
            <a:pPr lvl="0"/>
            <a:r>
              <a:rPr lang="de-DE" dirty="0"/>
              <a:t>durch Kicken bearbeiten</a:t>
            </a:r>
          </a:p>
        </p:txBody>
      </p:sp>
      <p:sp>
        <p:nvSpPr>
          <p:cNvPr id="16" name="Textplatzhalter 7">
            <a:extLst>
              <a:ext uri="{FF2B5EF4-FFF2-40B4-BE49-F238E27FC236}">
                <a16:creationId xmlns:a16="http://schemas.microsoft.com/office/drawing/2014/main" id="{F1D71DE1-F9B2-4550-A173-A1C0CE63C08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22401" y="5537833"/>
            <a:ext cx="5491747" cy="246221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rIns="36000">
            <a:spAutoFit/>
          </a:bodyPr>
          <a:lstStyle>
            <a:lvl1pPr>
              <a:defRPr b="0"/>
            </a:lvl1pPr>
          </a:lstStyle>
          <a:p>
            <a:pPr lvl="0"/>
            <a:r>
              <a:rPr lang="de-DE" dirty="0"/>
              <a:t>Ort oder Anlass des Vortrags // Samstag, 13. Januar 2021</a:t>
            </a:r>
          </a:p>
        </p:txBody>
      </p:sp>
    </p:spTree>
    <p:extLst>
      <p:ext uri="{BB962C8B-B14F-4D97-AF65-F5344CB8AC3E}">
        <p14:creationId xmlns:p14="http://schemas.microsoft.com/office/powerpoint/2010/main" val="187813854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elfolie_TUD_weiß-grü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/>
          <p:cNvSpPr/>
          <p:nvPr/>
        </p:nvSpPr>
        <p:spPr>
          <a:xfrm>
            <a:off x="0" y="1154112"/>
            <a:ext cx="12192000" cy="5703888"/>
          </a:xfrm>
          <a:prstGeom prst="rect">
            <a:avLst/>
          </a:prstGeom>
          <a:gradFill>
            <a:gsLst>
              <a:gs pos="80000">
                <a:schemeClr val="accent4"/>
              </a:gs>
              <a:gs pos="0">
                <a:schemeClr val="accent5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20"/>
          </a:p>
        </p:txBody>
      </p:sp>
      <p:pic>
        <p:nvPicPr>
          <p:cNvPr id="2" name="Grafik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4560" y="328250"/>
            <a:ext cx="1371043" cy="468000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09" y="349732"/>
            <a:ext cx="1985608" cy="433063"/>
          </a:xfrm>
          <a:prstGeom prst="rect">
            <a:avLst/>
          </a:prstGeom>
        </p:spPr>
      </p:pic>
      <p:sp>
        <p:nvSpPr>
          <p:cNvPr id="11" name="Textplatzhalt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1022400" y="3077308"/>
            <a:ext cx="1765662" cy="246221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rIns="36000">
            <a:spAutoFit/>
          </a:bodyPr>
          <a:lstStyle>
            <a:lvl1pPr>
              <a:spcBef>
                <a:spcPts val="0"/>
              </a:spcBef>
              <a:defRPr sz="1600">
                <a:solidFill>
                  <a:srgbClr val="00305D"/>
                </a:solidFill>
              </a:defRPr>
            </a:lvl1pPr>
          </a:lstStyle>
          <a:p>
            <a:pPr lvl="0"/>
            <a:r>
              <a:rPr lang="de-DE" dirty="0"/>
              <a:t>Vorname, Name</a:t>
            </a:r>
          </a:p>
        </p:txBody>
      </p:sp>
      <p:sp>
        <p:nvSpPr>
          <p:cNvPr id="17" name="Titel 1"/>
          <p:cNvSpPr>
            <a:spLocks noGrp="1"/>
          </p:cNvSpPr>
          <p:nvPr>
            <p:ph type="title" hasCustomPrompt="1"/>
          </p:nvPr>
        </p:nvSpPr>
        <p:spPr>
          <a:xfrm>
            <a:off x="1022352" y="4060898"/>
            <a:ext cx="3904966" cy="492443"/>
          </a:xfr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rIns="36000">
            <a:spAutoFit/>
          </a:bodyPr>
          <a:lstStyle>
            <a:lvl1pPr>
              <a:defRPr sz="3200" b="1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Titelmasterformat</a:t>
            </a:r>
          </a:p>
        </p:txBody>
      </p:sp>
      <p:sp>
        <p:nvSpPr>
          <p:cNvPr id="18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1022352" y="5253428"/>
            <a:ext cx="6054400" cy="246221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rIns="36000">
            <a:spAutoFit/>
          </a:bodyPr>
          <a:lstStyle>
            <a:lvl1pPr marL="0" indent="0" algn="l">
              <a:buNone/>
              <a:defRPr b="0">
                <a:solidFill>
                  <a:srgbClr val="00305D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19" name="Textplatzhalter 25">
            <a:extLst>
              <a:ext uri="{FF2B5EF4-FFF2-40B4-BE49-F238E27FC236}">
                <a16:creationId xmlns:a16="http://schemas.microsoft.com/office/drawing/2014/main" id="{78DD96F1-BE0C-4FE4-B69F-BA85926561C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22401" y="3363237"/>
            <a:ext cx="3101669" cy="246221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rIns="36000">
            <a:spAutoFit/>
          </a:bodyPr>
          <a:lstStyle>
            <a:lvl1pPr>
              <a:spcBef>
                <a:spcPts val="0"/>
              </a:spcBef>
              <a:defRPr sz="1600" b="0">
                <a:solidFill>
                  <a:srgbClr val="00305D"/>
                </a:solidFill>
              </a:defRPr>
            </a:lvl1pPr>
          </a:lstStyle>
          <a:p>
            <a:pPr lvl="0"/>
            <a:r>
              <a:rPr lang="de-DE" dirty="0"/>
              <a:t>Struktureinheit der TU Dresden</a:t>
            </a:r>
          </a:p>
        </p:txBody>
      </p:sp>
      <p:sp>
        <p:nvSpPr>
          <p:cNvPr id="20" name="Textplatzhalter 5">
            <a:extLst>
              <a:ext uri="{FF2B5EF4-FFF2-40B4-BE49-F238E27FC236}">
                <a16:creationId xmlns:a16="http://schemas.microsoft.com/office/drawing/2014/main" id="{AB2194A4-CBE4-4A84-B1E9-D417CDD94A3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22349" y="4600801"/>
            <a:ext cx="4766996" cy="492443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rIns="36000">
            <a:spAutoFit/>
          </a:bodyPr>
          <a:lstStyle>
            <a:lvl1pPr>
              <a:defRPr sz="3200" b="0"/>
            </a:lvl1pPr>
            <a:lvl3pPr marL="72000" indent="0">
              <a:buNone/>
              <a:defRPr/>
            </a:lvl3pPr>
            <a:lvl4pPr marL="180000" indent="0">
              <a:buNone/>
              <a:defRPr/>
            </a:lvl4pPr>
          </a:lstStyle>
          <a:p>
            <a:pPr lvl="0"/>
            <a:r>
              <a:rPr lang="de-DE" dirty="0"/>
              <a:t>durch Kicken bearbeiten</a:t>
            </a:r>
          </a:p>
        </p:txBody>
      </p:sp>
      <p:sp>
        <p:nvSpPr>
          <p:cNvPr id="21" name="Textplatzhalter 7">
            <a:extLst>
              <a:ext uri="{FF2B5EF4-FFF2-40B4-BE49-F238E27FC236}">
                <a16:creationId xmlns:a16="http://schemas.microsoft.com/office/drawing/2014/main" id="{F1D71DE1-F9B2-4550-A173-A1C0CE63C08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22401" y="5537833"/>
            <a:ext cx="5491747" cy="246221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rIns="36000">
            <a:spAutoFit/>
          </a:bodyPr>
          <a:lstStyle>
            <a:lvl1pPr>
              <a:defRPr b="0"/>
            </a:lvl1pPr>
          </a:lstStyle>
          <a:p>
            <a:pPr lvl="0"/>
            <a:r>
              <a:rPr lang="de-DE" dirty="0"/>
              <a:t>Ort oder Anlass des Vortrags // Samstag, 13. Januar 2021</a:t>
            </a:r>
          </a:p>
        </p:txBody>
      </p:sp>
    </p:spTree>
    <p:extLst>
      <p:ext uri="{BB962C8B-B14F-4D97-AF65-F5344CB8AC3E}">
        <p14:creationId xmlns:p14="http://schemas.microsoft.com/office/powerpoint/2010/main" val="1636894002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elfolie_TUD_Foto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/>
          <p:cNvSpPr>
            <a:spLocks noGrp="1"/>
          </p:cNvSpPr>
          <p:nvPr>
            <p:ph type="pic" sz="quarter" idx="11"/>
          </p:nvPr>
        </p:nvSpPr>
        <p:spPr>
          <a:xfrm>
            <a:off x="0" y="1154113"/>
            <a:ext cx="12192000" cy="5703887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/>
          </a:p>
        </p:txBody>
      </p:sp>
      <p:pic>
        <p:nvPicPr>
          <p:cNvPr id="2" name="Grafik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4560" y="328250"/>
            <a:ext cx="1371043" cy="468000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09" y="349732"/>
            <a:ext cx="1985608" cy="433063"/>
          </a:xfrm>
          <a:prstGeom prst="rect">
            <a:avLst/>
          </a:prstGeom>
        </p:spPr>
      </p:pic>
      <p:sp>
        <p:nvSpPr>
          <p:cNvPr id="10" name="Textplatzhalt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1022401" y="3077308"/>
            <a:ext cx="1692959" cy="246221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36000">
            <a:spAutoFit/>
          </a:bodyPr>
          <a:lstStyle>
            <a:lvl1pPr>
              <a:spcBef>
                <a:spcPts val="0"/>
              </a:spcBef>
              <a:defRPr sz="1600">
                <a:solidFill>
                  <a:srgbClr val="00305D"/>
                </a:solidFill>
              </a:defRPr>
            </a:lvl1pPr>
          </a:lstStyle>
          <a:p>
            <a:pPr lvl="0"/>
            <a:r>
              <a:rPr lang="de-DE" dirty="0"/>
              <a:t>Vorname, Name</a:t>
            </a:r>
          </a:p>
        </p:txBody>
      </p:sp>
      <p:sp>
        <p:nvSpPr>
          <p:cNvPr id="12" name="Titel 1"/>
          <p:cNvSpPr>
            <a:spLocks noGrp="1"/>
          </p:cNvSpPr>
          <p:nvPr>
            <p:ph type="title" hasCustomPrompt="1"/>
          </p:nvPr>
        </p:nvSpPr>
        <p:spPr>
          <a:xfrm>
            <a:off x="1022352" y="4060898"/>
            <a:ext cx="3832263" cy="492443"/>
          </a:xfr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36000">
            <a:spAutoFit/>
          </a:bodyPr>
          <a:lstStyle>
            <a:lvl1pPr>
              <a:defRPr sz="3200" b="1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Titelmasterformat</a:t>
            </a:r>
          </a:p>
        </p:txBody>
      </p:sp>
      <p:sp>
        <p:nvSpPr>
          <p:cNvPr id="14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1022353" y="5253428"/>
            <a:ext cx="5981697" cy="246221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36000">
            <a:spAutoFit/>
          </a:bodyPr>
          <a:lstStyle>
            <a:lvl1pPr marL="0" indent="0" algn="l">
              <a:buNone/>
              <a:defRPr b="0">
                <a:solidFill>
                  <a:srgbClr val="00305D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16" name="Textplatzhalter 25">
            <a:extLst>
              <a:ext uri="{FF2B5EF4-FFF2-40B4-BE49-F238E27FC236}">
                <a16:creationId xmlns:a16="http://schemas.microsoft.com/office/drawing/2014/main" id="{78DD96F1-BE0C-4FE4-B69F-BA85926561C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22400" y="3363237"/>
            <a:ext cx="3028966" cy="246221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36000">
            <a:spAutoFit/>
          </a:bodyPr>
          <a:lstStyle>
            <a:lvl1pPr>
              <a:spcBef>
                <a:spcPts val="0"/>
              </a:spcBef>
              <a:defRPr sz="1600" b="0">
                <a:solidFill>
                  <a:srgbClr val="00305D"/>
                </a:solidFill>
              </a:defRPr>
            </a:lvl1pPr>
          </a:lstStyle>
          <a:p>
            <a:pPr lvl="0"/>
            <a:r>
              <a:rPr lang="de-DE" dirty="0"/>
              <a:t>Struktureinheit der TU Dresden</a:t>
            </a:r>
          </a:p>
        </p:txBody>
      </p:sp>
      <p:sp>
        <p:nvSpPr>
          <p:cNvPr id="17" name="Textplatzhalter 5">
            <a:extLst>
              <a:ext uri="{FF2B5EF4-FFF2-40B4-BE49-F238E27FC236}">
                <a16:creationId xmlns:a16="http://schemas.microsoft.com/office/drawing/2014/main" id="{AB2194A4-CBE4-4A84-B1E9-D417CDD94A3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22350" y="4600801"/>
            <a:ext cx="4694293" cy="492443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36000">
            <a:spAutoFit/>
          </a:bodyPr>
          <a:lstStyle>
            <a:lvl1pPr>
              <a:defRPr sz="3200" b="0"/>
            </a:lvl1pPr>
            <a:lvl3pPr marL="72000" indent="0">
              <a:buNone/>
              <a:defRPr/>
            </a:lvl3pPr>
            <a:lvl4pPr marL="180000" indent="0">
              <a:buNone/>
              <a:defRPr/>
            </a:lvl4pPr>
          </a:lstStyle>
          <a:p>
            <a:pPr lvl="0"/>
            <a:r>
              <a:rPr lang="de-DE" dirty="0"/>
              <a:t>durch Kicken bearbeiten</a:t>
            </a:r>
          </a:p>
        </p:txBody>
      </p:sp>
      <p:sp>
        <p:nvSpPr>
          <p:cNvPr id="18" name="Textplatzhalter 7">
            <a:extLst>
              <a:ext uri="{FF2B5EF4-FFF2-40B4-BE49-F238E27FC236}">
                <a16:creationId xmlns:a16="http://schemas.microsoft.com/office/drawing/2014/main" id="{F1D71DE1-F9B2-4550-A173-A1C0CE63C08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22400" y="5537833"/>
            <a:ext cx="5419044" cy="246221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36000">
            <a:spAutoFit/>
          </a:bodyPr>
          <a:lstStyle>
            <a:lvl1pPr>
              <a:defRPr b="0"/>
            </a:lvl1pPr>
          </a:lstStyle>
          <a:p>
            <a:pPr lvl="0"/>
            <a:r>
              <a:rPr lang="de-DE" dirty="0"/>
              <a:t>Ort oder Anlass des Vortrags // Samstag, 13. Januar 2021</a:t>
            </a:r>
          </a:p>
        </p:txBody>
      </p:sp>
    </p:spTree>
    <p:extLst>
      <p:ext uri="{BB962C8B-B14F-4D97-AF65-F5344CB8AC3E}">
        <p14:creationId xmlns:p14="http://schemas.microsoft.com/office/powerpoint/2010/main" val="468428828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el und 15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527050" y="341833"/>
            <a:ext cx="11151569" cy="436042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Bildplatzhalter 2"/>
          <p:cNvSpPr>
            <a:spLocks noGrp="1"/>
          </p:cNvSpPr>
          <p:nvPr>
            <p:ph type="pic" sz="quarter" idx="10"/>
          </p:nvPr>
        </p:nvSpPr>
        <p:spPr>
          <a:xfrm>
            <a:off x="527051" y="991716"/>
            <a:ext cx="2088000" cy="156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46" name="Bildplatzhalter 2"/>
          <p:cNvSpPr>
            <a:spLocks noGrp="1"/>
          </p:cNvSpPr>
          <p:nvPr>
            <p:ph type="pic" sz="quarter" idx="11"/>
          </p:nvPr>
        </p:nvSpPr>
        <p:spPr>
          <a:xfrm>
            <a:off x="2792701" y="991716"/>
            <a:ext cx="2088000" cy="156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47" name="Bildplatzhalter 2"/>
          <p:cNvSpPr>
            <a:spLocks noGrp="1"/>
          </p:cNvSpPr>
          <p:nvPr>
            <p:ph type="pic" sz="quarter" idx="12"/>
          </p:nvPr>
        </p:nvSpPr>
        <p:spPr>
          <a:xfrm>
            <a:off x="5058352" y="991716"/>
            <a:ext cx="2088000" cy="156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48" name="Bildplatzhalter 2"/>
          <p:cNvSpPr>
            <a:spLocks noGrp="1"/>
          </p:cNvSpPr>
          <p:nvPr>
            <p:ph type="pic" sz="quarter" idx="13"/>
          </p:nvPr>
        </p:nvSpPr>
        <p:spPr>
          <a:xfrm>
            <a:off x="7324003" y="991716"/>
            <a:ext cx="2088000" cy="156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49" name="Bildplatzhalter 2"/>
          <p:cNvSpPr>
            <a:spLocks noGrp="1"/>
          </p:cNvSpPr>
          <p:nvPr>
            <p:ph type="pic" sz="quarter" idx="14"/>
          </p:nvPr>
        </p:nvSpPr>
        <p:spPr>
          <a:xfrm>
            <a:off x="9589651" y="991716"/>
            <a:ext cx="2088000" cy="156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50" name="Bildplatzhalter 2"/>
          <p:cNvSpPr>
            <a:spLocks noGrp="1"/>
          </p:cNvSpPr>
          <p:nvPr>
            <p:ph type="pic" sz="quarter" idx="15"/>
          </p:nvPr>
        </p:nvSpPr>
        <p:spPr>
          <a:xfrm>
            <a:off x="537115" y="2701307"/>
            <a:ext cx="2088000" cy="156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51" name="Bildplatzhalter 2"/>
          <p:cNvSpPr>
            <a:spLocks noGrp="1"/>
          </p:cNvSpPr>
          <p:nvPr>
            <p:ph type="pic" sz="quarter" idx="16"/>
          </p:nvPr>
        </p:nvSpPr>
        <p:spPr>
          <a:xfrm>
            <a:off x="2802765" y="2701307"/>
            <a:ext cx="2088000" cy="156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52" name="Bildplatzhalter 2"/>
          <p:cNvSpPr>
            <a:spLocks noGrp="1"/>
          </p:cNvSpPr>
          <p:nvPr>
            <p:ph type="pic" sz="quarter" idx="17"/>
          </p:nvPr>
        </p:nvSpPr>
        <p:spPr>
          <a:xfrm>
            <a:off x="5068416" y="2701307"/>
            <a:ext cx="2088000" cy="156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53" name="Bildplatzhalter 2"/>
          <p:cNvSpPr>
            <a:spLocks noGrp="1"/>
          </p:cNvSpPr>
          <p:nvPr>
            <p:ph type="pic" sz="quarter" idx="18"/>
          </p:nvPr>
        </p:nvSpPr>
        <p:spPr>
          <a:xfrm>
            <a:off x="7334067" y="2701307"/>
            <a:ext cx="2088000" cy="156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54" name="Bildplatzhalter 2"/>
          <p:cNvSpPr>
            <a:spLocks noGrp="1"/>
          </p:cNvSpPr>
          <p:nvPr>
            <p:ph type="pic" sz="quarter" idx="19"/>
          </p:nvPr>
        </p:nvSpPr>
        <p:spPr>
          <a:xfrm>
            <a:off x="9599715" y="2701307"/>
            <a:ext cx="2088000" cy="156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55" name="Bildplatzhalter 2"/>
          <p:cNvSpPr>
            <a:spLocks noGrp="1"/>
          </p:cNvSpPr>
          <p:nvPr>
            <p:ph type="pic" sz="quarter" idx="20"/>
          </p:nvPr>
        </p:nvSpPr>
        <p:spPr>
          <a:xfrm>
            <a:off x="535109" y="4401847"/>
            <a:ext cx="2088000" cy="156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56" name="Bildplatzhalter 2"/>
          <p:cNvSpPr>
            <a:spLocks noGrp="1"/>
          </p:cNvSpPr>
          <p:nvPr>
            <p:ph type="pic" sz="quarter" idx="21"/>
          </p:nvPr>
        </p:nvSpPr>
        <p:spPr>
          <a:xfrm>
            <a:off x="2800760" y="4401847"/>
            <a:ext cx="2088000" cy="156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57" name="Bildplatzhalter 2"/>
          <p:cNvSpPr>
            <a:spLocks noGrp="1"/>
          </p:cNvSpPr>
          <p:nvPr>
            <p:ph type="pic" sz="quarter" idx="22"/>
          </p:nvPr>
        </p:nvSpPr>
        <p:spPr>
          <a:xfrm>
            <a:off x="5066411" y="4401847"/>
            <a:ext cx="2088000" cy="156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58" name="Bildplatzhalter 2"/>
          <p:cNvSpPr>
            <a:spLocks noGrp="1"/>
          </p:cNvSpPr>
          <p:nvPr>
            <p:ph type="pic" sz="quarter" idx="23"/>
          </p:nvPr>
        </p:nvSpPr>
        <p:spPr>
          <a:xfrm>
            <a:off x="7332061" y="4401847"/>
            <a:ext cx="2088000" cy="156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59" name="Bildplatzhalter 2"/>
          <p:cNvSpPr>
            <a:spLocks noGrp="1"/>
          </p:cNvSpPr>
          <p:nvPr>
            <p:ph type="pic" sz="quarter" idx="24"/>
          </p:nvPr>
        </p:nvSpPr>
        <p:spPr>
          <a:xfrm>
            <a:off x="9597709" y="4401847"/>
            <a:ext cx="2088000" cy="156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50566120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folie_TUD_wei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2731" y="328249"/>
            <a:ext cx="1218534" cy="554589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04" y="349731"/>
            <a:ext cx="1764738" cy="513188"/>
          </a:xfrm>
          <a:prstGeom prst="rect">
            <a:avLst/>
          </a:prstGeom>
        </p:spPr>
      </p:pic>
      <p:sp>
        <p:nvSpPr>
          <p:cNvPr id="7" name="Textplatzhalt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882808" y="2852116"/>
            <a:ext cx="1692959" cy="246221"/>
          </a:xfrm>
          <a:prstGeom prst="rect">
            <a:avLst/>
          </a:prstGeom>
          <a:noFill/>
          <a:ln>
            <a:noFill/>
          </a:ln>
        </p:spPr>
        <p:txBody>
          <a:bodyPr wrap="none" lIns="0">
            <a:spAutoFit/>
          </a:bodyPr>
          <a:lstStyle>
            <a:lvl1pPr>
              <a:spcBef>
                <a:spcPts val="0"/>
              </a:spcBef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Vorname, Name</a:t>
            </a:r>
          </a:p>
        </p:txBody>
      </p:sp>
      <p:sp>
        <p:nvSpPr>
          <p:cNvPr id="8" name="Titel 1"/>
          <p:cNvSpPr>
            <a:spLocks noGrp="1"/>
          </p:cNvSpPr>
          <p:nvPr>
            <p:ph type="title" hasCustomPrompt="1"/>
          </p:nvPr>
        </p:nvSpPr>
        <p:spPr>
          <a:xfrm>
            <a:off x="882771" y="3835706"/>
            <a:ext cx="3881437" cy="492443"/>
          </a:xfrm>
          <a:noFill/>
          <a:ln>
            <a:noFill/>
          </a:ln>
        </p:spPr>
        <p:txBody>
          <a:bodyPr wrap="none" lIns="0">
            <a:spAutoFit/>
          </a:bodyPr>
          <a:lstStyle>
            <a:lvl1pPr>
              <a:defRPr sz="3200" b="1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Titelmasterformat</a:t>
            </a:r>
          </a:p>
        </p:txBody>
      </p:sp>
      <p:sp>
        <p:nvSpPr>
          <p:cNvPr id="11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882772" y="5028236"/>
            <a:ext cx="5981697" cy="246221"/>
          </a:xfrm>
          <a:prstGeom prst="rect">
            <a:avLst/>
          </a:prstGeom>
          <a:noFill/>
        </p:spPr>
        <p:txBody>
          <a:bodyPr wrap="none" lIns="0">
            <a:spAutoFit/>
          </a:bodyPr>
          <a:lstStyle>
            <a:lvl1pPr marL="0" indent="0" algn="l">
              <a:buNone/>
              <a:defRPr b="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12" name="Textplatzhalter 25">
            <a:extLst>
              <a:ext uri="{FF2B5EF4-FFF2-40B4-BE49-F238E27FC236}">
                <a16:creationId xmlns:a16="http://schemas.microsoft.com/office/drawing/2014/main" id="{78DD96F1-BE0C-4FE4-B69F-BA85926561C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2808" y="3138045"/>
            <a:ext cx="3028966" cy="246221"/>
          </a:xfrm>
          <a:prstGeom prst="rect">
            <a:avLst/>
          </a:prstGeom>
          <a:noFill/>
          <a:ln>
            <a:noFill/>
          </a:ln>
        </p:spPr>
        <p:txBody>
          <a:bodyPr wrap="none" lIns="0">
            <a:spAutoFit/>
          </a:bodyPr>
          <a:lstStyle>
            <a:lvl1pPr>
              <a:spcBef>
                <a:spcPts val="0"/>
              </a:spcBef>
              <a:defRPr sz="16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Struktureinheit der TU Dresden</a:t>
            </a:r>
          </a:p>
        </p:txBody>
      </p:sp>
      <p:sp>
        <p:nvSpPr>
          <p:cNvPr id="13" name="Textplatzhalter 5">
            <a:extLst>
              <a:ext uri="{FF2B5EF4-FFF2-40B4-BE49-F238E27FC236}">
                <a16:creationId xmlns:a16="http://schemas.microsoft.com/office/drawing/2014/main" id="{AB2194A4-CBE4-4A84-B1E9-D417CDD94A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2770" y="4375609"/>
            <a:ext cx="4694293" cy="492443"/>
          </a:xfrm>
          <a:prstGeom prst="rect">
            <a:avLst/>
          </a:prstGeom>
          <a:noFill/>
        </p:spPr>
        <p:txBody>
          <a:bodyPr wrap="none" lIns="0">
            <a:spAutoFit/>
          </a:bodyPr>
          <a:lstStyle>
            <a:lvl1pPr>
              <a:defRPr sz="3200" b="0">
                <a:solidFill>
                  <a:schemeClr val="accent1"/>
                </a:solidFill>
              </a:defRPr>
            </a:lvl1pPr>
            <a:lvl3pPr marL="72000" indent="0">
              <a:buNone/>
              <a:defRPr/>
            </a:lvl3pPr>
            <a:lvl4pPr marL="180000" indent="0">
              <a:buNone/>
              <a:defRPr/>
            </a:lvl4pPr>
          </a:lstStyle>
          <a:p>
            <a:pPr lvl="0"/>
            <a:r>
              <a:rPr lang="de-DE" dirty="0"/>
              <a:t>durch Kicken bearbeiten</a:t>
            </a:r>
          </a:p>
        </p:txBody>
      </p:sp>
      <p:sp>
        <p:nvSpPr>
          <p:cNvPr id="14" name="Textplatzhalter 7">
            <a:extLst>
              <a:ext uri="{FF2B5EF4-FFF2-40B4-BE49-F238E27FC236}">
                <a16:creationId xmlns:a16="http://schemas.microsoft.com/office/drawing/2014/main" id="{F1D71DE1-F9B2-4550-A173-A1C0CE63C0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2808" y="5312641"/>
            <a:ext cx="5419044" cy="246221"/>
          </a:xfrm>
          <a:prstGeom prst="rect">
            <a:avLst/>
          </a:prstGeom>
          <a:noFill/>
        </p:spPr>
        <p:txBody>
          <a:bodyPr wrap="none" lIns="0">
            <a:spAutoFit/>
          </a:bodyPr>
          <a:lstStyle>
            <a:lvl1pPr>
              <a:defRPr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Ort oder Anlass des Vortrags // Samstag, 13. Januar 2021</a:t>
            </a:r>
          </a:p>
        </p:txBody>
      </p:sp>
      <p:pic>
        <p:nvPicPr>
          <p:cNvPr id="15" name="Grafik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7400" y="1481138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198478"/>
      </p:ext>
    </p:extLst>
  </p:cSld>
  <p:clrMapOvr>
    <a:masterClrMapping/>
  </p:clrMapOvr>
  <p:hf hd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elfolie_TUD_weiß-animie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2731" y="328249"/>
            <a:ext cx="1218534" cy="554589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04" y="349731"/>
            <a:ext cx="1764738" cy="513188"/>
          </a:xfrm>
          <a:prstGeom prst="rect">
            <a:avLst/>
          </a:prstGeom>
        </p:spPr>
      </p:pic>
      <p:sp>
        <p:nvSpPr>
          <p:cNvPr id="7" name="Textplatzhalt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882808" y="2852116"/>
            <a:ext cx="1692959" cy="246221"/>
          </a:xfrm>
          <a:prstGeom prst="rect">
            <a:avLst/>
          </a:prstGeom>
          <a:noFill/>
          <a:ln>
            <a:noFill/>
          </a:ln>
        </p:spPr>
        <p:txBody>
          <a:bodyPr wrap="none" lIns="0">
            <a:spAutoFit/>
          </a:bodyPr>
          <a:lstStyle>
            <a:lvl1pPr>
              <a:spcBef>
                <a:spcPts val="0"/>
              </a:spcBef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Vorname, Name</a:t>
            </a:r>
          </a:p>
        </p:txBody>
      </p:sp>
      <p:sp>
        <p:nvSpPr>
          <p:cNvPr id="8" name="Titel 1"/>
          <p:cNvSpPr>
            <a:spLocks noGrp="1"/>
          </p:cNvSpPr>
          <p:nvPr>
            <p:ph type="title" hasCustomPrompt="1"/>
          </p:nvPr>
        </p:nvSpPr>
        <p:spPr>
          <a:xfrm>
            <a:off x="882771" y="3835706"/>
            <a:ext cx="3881437" cy="492443"/>
          </a:xfrm>
          <a:noFill/>
          <a:ln>
            <a:noFill/>
          </a:ln>
        </p:spPr>
        <p:txBody>
          <a:bodyPr wrap="none" lIns="0">
            <a:spAutoFit/>
          </a:bodyPr>
          <a:lstStyle>
            <a:lvl1pPr>
              <a:defRPr sz="3200" b="1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Titelmasterformat</a:t>
            </a:r>
          </a:p>
        </p:txBody>
      </p:sp>
      <p:sp>
        <p:nvSpPr>
          <p:cNvPr id="11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882772" y="5028236"/>
            <a:ext cx="5981697" cy="246221"/>
          </a:xfrm>
          <a:prstGeom prst="rect">
            <a:avLst/>
          </a:prstGeom>
          <a:noFill/>
        </p:spPr>
        <p:txBody>
          <a:bodyPr wrap="none" lIns="0">
            <a:spAutoFit/>
          </a:bodyPr>
          <a:lstStyle>
            <a:lvl1pPr marL="0" indent="0" algn="l">
              <a:buNone/>
              <a:defRPr b="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12" name="Textplatzhalter 25">
            <a:extLst>
              <a:ext uri="{FF2B5EF4-FFF2-40B4-BE49-F238E27FC236}">
                <a16:creationId xmlns:a16="http://schemas.microsoft.com/office/drawing/2014/main" id="{78DD96F1-BE0C-4FE4-B69F-BA85926561C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2808" y="3138045"/>
            <a:ext cx="3028966" cy="246221"/>
          </a:xfrm>
          <a:prstGeom prst="rect">
            <a:avLst/>
          </a:prstGeom>
          <a:noFill/>
          <a:ln>
            <a:noFill/>
          </a:ln>
        </p:spPr>
        <p:txBody>
          <a:bodyPr wrap="none" lIns="0">
            <a:spAutoFit/>
          </a:bodyPr>
          <a:lstStyle>
            <a:lvl1pPr>
              <a:spcBef>
                <a:spcPts val="0"/>
              </a:spcBef>
              <a:defRPr sz="16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Struktureinheit der TU Dresden</a:t>
            </a:r>
          </a:p>
        </p:txBody>
      </p:sp>
      <p:sp>
        <p:nvSpPr>
          <p:cNvPr id="13" name="Textplatzhalter 5">
            <a:extLst>
              <a:ext uri="{FF2B5EF4-FFF2-40B4-BE49-F238E27FC236}">
                <a16:creationId xmlns:a16="http://schemas.microsoft.com/office/drawing/2014/main" id="{AB2194A4-CBE4-4A84-B1E9-D417CDD94A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2770" y="4375609"/>
            <a:ext cx="4694293" cy="492443"/>
          </a:xfrm>
          <a:prstGeom prst="rect">
            <a:avLst/>
          </a:prstGeom>
          <a:noFill/>
        </p:spPr>
        <p:txBody>
          <a:bodyPr wrap="none" lIns="0">
            <a:spAutoFit/>
          </a:bodyPr>
          <a:lstStyle>
            <a:lvl1pPr>
              <a:defRPr sz="3200" b="0">
                <a:solidFill>
                  <a:schemeClr val="accent1"/>
                </a:solidFill>
              </a:defRPr>
            </a:lvl1pPr>
            <a:lvl3pPr marL="72000" indent="0">
              <a:buNone/>
              <a:defRPr/>
            </a:lvl3pPr>
            <a:lvl4pPr marL="180000" indent="0">
              <a:buNone/>
              <a:defRPr/>
            </a:lvl4pPr>
          </a:lstStyle>
          <a:p>
            <a:pPr lvl="0"/>
            <a:r>
              <a:rPr lang="de-DE" dirty="0"/>
              <a:t>durch Kicken bearbeiten</a:t>
            </a:r>
          </a:p>
        </p:txBody>
      </p:sp>
      <p:sp>
        <p:nvSpPr>
          <p:cNvPr id="14" name="Textplatzhalter 7">
            <a:extLst>
              <a:ext uri="{FF2B5EF4-FFF2-40B4-BE49-F238E27FC236}">
                <a16:creationId xmlns:a16="http://schemas.microsoft.com/office/drawing/2014/main" id="{F1D71DE1-F9B2-4550-A173-A1C0CE63C0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2808" y="5312641"/>
            <a:ext cx="5419044" cy="246221"/>
          </a:xfrm>
          <a:prstGeom prst="rect">
            <a:avLst/>
          </a:prstGeom>
          <a:noFill/>
        </p:spPr>
        <p:txBody>
          <a:bodyPr wrap="none" lIns="0">
            <a:spAutoFit/>
          </a:bodyPr>
          <a:lstStyle>
            <a:lvl1pPr>
              <a:defRPr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Ort oder Anlass des Vortrags // Samstag, 13. Januar 2021</a:t>
            </a:r>
          </a:p>
        </p:txBody>
      </p:sp>
      <p:pic>
        <p:nvPicPr>
          <p:cNvPr id="4" name="Grafik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6450" y="1481138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183253"/>
      </p:ext>
    </p:extLst>
  </p:cSld>
  <p:clrMapOvr>
    <a:masterClrMapping/>
  </p:clrMapOvr>
  <p:hf hd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elfolie_TUD_Foto_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17" name="Textplatzhalter 5"/>
          <p:cNvSpPr>
            <a:spLocks noGrp="1" noChangeAspect="1"/>
          </p:cNvSpPr>
          <p:nvPr>
            <p:ph type="body" sz="quarter" idx="16" hasCustomPrompt="1"/>
          </p:nvPr>
        </p:nvSpPr>
        <p:spPr>
          <a:xfrm>
            <a:off x="290304" y="349731"/>
            <a:ext cx="1776060" cy="514800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lvl="0"/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16" name="Textplatzhalter 5"/>
          <p:cNvSpPr>
            <a:spLocks noGrp="1" noChangeAspect="1"/>
          </p:cNvSpPr>
          <p:nvPr>
            <p:ph type="body" sz="quarter" idx="17" hasCustomPrompt="1"/>
          </p:nvPr>
        </p:nvSpPr>
        <p:spPr>
          <a:xfrm>
            <a:off x="10691585" y="328249"/>
            <a:ext cx="1219680" cy="554400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lvl="0"/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7" name="Textplatzhalt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882808" y="2852116"/>
            <a:ext cx="1802014" cy="246221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tIns="0" rIns="36000" bIns="0">
            <a:spAutoFit/>
          </a:bodyPr>
          <a:lstStyle>
            <a:lvl1pPr>
              <a:spcBef>
                <a:spcPts val="0"/>
              </a:spcBef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Vorname, Name</a:t>
            </a:r>
          </a:p>
        </p:txBody>
      </p:sp>
      <p:sp>
        <p:nvSpPr>
          <p:cNvPr id="8" name="Titel 1"/>
          <p:cNvSpPr>
            <a:spLocks noGrp="1"/>
          </p:cNvSpPr>
          <p:nvPr>
            <p:ph type="title" hasCustomPrompt="1"/>
          </p:nvPr>
        </p:nvSpPr>
        <p:spPr>
          <a:xfrm>
            <a:off x="882771" y="3835706"/>
            <a:ext cx="3941317" cy="492443"/>
          </a:xfr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tIns="0" rIns="36000" bIns="0">
            <a:spAutoFit/>
          </a:bodyPr>
          <a:lstStyle>
            <a:lvl1pPr>
              <a:defRPr sz="3200" b="1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Titelmasterformat</a:t>
            </a:r>
          </a:p>
        </p:txBody>
      </p:sp>
      <p:sp>
        <p:nvSpPr>
          <p:cNvPr id="11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882772" y="5028236"/>
            <a:ext cx="6090752" cy="246221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tIns="0" rIns="36000" bIns="0">
            <a:spAutoFit/>
          </a:bodyPr>
          <a:lstStyle>
            <a:lvl1pPr marL="0" indent="0" algn="l">
              <a:buNone/>
              <a:defRPr b="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12" name="Textplatzhalter 25">
            <a:extLst>
              <a:ext uri="{FF2B5EF4-FFF2-40B4-BE49-F238E27FC236}">
                <a16:creationId xmlns:a16="http://schemas.microsoft.com/office/drawing/2014/main" id="{78DD96F1-BE0C-4FE4-B69F-BA85926561C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2808" y="3138045"/>
            <a:ext cx="3138020" cy="246221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tIns="0" rIns="36000" bIns="0">
            <a:spAutoFit/>
          </a:bodyPr>
          <a:lstStyle>
            <a:lvl1pPr>
              <a:spcBef>
                <a:spcPts val="0"/>
              </a:spcBef>
              <a:defRPr sz="16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Struktureinheit der TU Dresden</a:t>
            </a:r>
          </a:p>
        </p:txBody>
      </p:sp>
      <p:sp>
        <p:nvSpPr>
          <p:cNvPr id="13" name="Textplatzhalter 5">
            <a:extLst>
              <a:ext uri="{FF2B5EF4-FFF2-40B4-BE49-F238E27FC236}">
                <a16:creationId xmlns:a16="http://schemas.microsoft.com/office/drawing/2014/main" id="{AB2194A4-CBE4-4A84-B1E9-D417CDD94A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2770" y="4375609"/>
            <a:ext cx="4803348" cy="492443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tIns="0" rIns="36000" bIns="0">
            <a:spAutoFit/>
          </a:bodyPr>
          <a:lstStyle>
            <a:lvl1pPr>
              <a:defRPr sz="3200" b="0">
                <a:solidFill>
                  <a:schemeClr val="accent1"/>
                </a:solidFill>
              </a:defRPr>
            </a:lvl1pPr>
            <a:lvl3pPr marL="72000" indent="0">
              <a:buNone/>
              <a:defRPr/>
            </a:lvl3pPr>
            <a:lvl4pPr marL="180000" indent="0">
              <a:buNone/>
              <a:defRPr/>
            </a:lvl4pPr>
          </a:lstStyle>
          <a:p>
            <a:pPr lvl="0"/>
            <a:r>
              <a:rPr lang="de-DE" dirty="0"/>
              <a:t>durch Kicken bearbeiten</a:t>
            </a:r>
          </a:p>
        </p:txBody>
      </p:sp>
      <p:sp>
        <p:nvSpPr>
          <p:cNvPr id="14" name="Textplatzhalter 7">
            <a:extLst>
              <a:ext uri="{FF2B5EF4-FFF2-40B4-BE49-F238E27FC236}">
                <a16:creationId xmlns:a16="http://schemas.microsoft.com/office/drawing/2014/main" id="{F1D71DE1-F9B2-4550-A173-A1C0CE63C0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2808" y="5312641"/>
            <a:ext cx="5528098" cy="246221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tIns="0" rIns="36000" bIns="0">
            <a:spAutoFit/>
          </a:bodyPr>
          <a:lstStyle>
            <a:lvl1pPr>
              <a:defRPr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Ort oder Anlass des Vortrags // Samstag, 13. Januar 2021</a:t>
            </a:r>
          </a:p>
        </p:txBody>
      </p:sp>
    </p:spTree>
    <p:extLst>
      <p:ext uri="{BB962C8B-B14F-4D97-AF65-F5344CB8AC3E}">
        <p14:creationId xmlns:p14="http://schemas.microsoft.com/office/powerpoint/2010/main" val="4211703687"/>
      </p:ext>
    </p:extLst>
  </p:cSld>
  <p:clrMapOvr>
    <a:masterClrMapping/>
  </p:clrMapOvr>
  <p:hf hd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elfolie_TUD_weiß+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15" name="Textplatzhalter 5"/>
          <p:cNvSpPr>
            <a:spLocks noGrp="1" noChangeAspect="1"/>
          </p:cNvSpPr>
          <p:nvPr>
            <p:ph type="body" sz="quarter" idx="18" hasCustomPrompt="1"/>
          </p:nvPr>
        </p:nvSpPr>
        <p:spPr>
          <a:xfrm>
            <a:off x="10691585" y="328249"/>
            <a:ext cx="1219680" cy="554400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lvl="0"/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18" name="Textplatzhalter 5"/>
          <p:cNvSpPr>
            <a:spLocks noGrp="1" noChangeAspect="1"/>
          </p:cNvSpPr>
          <p:nvPr>
            <p:ph type="body" sz="quarter" idx="19" hasCustomPrompt="1"/>
          </p:nvPr>
        </p:nvSpPr>
        <p:spPr>
          <a:xfrm>
            <a:off x="290304" y="349731"/>
            <a:ext cx="1776060" cy="514800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lvl="0"/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7" name="Textplatzhalt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882808" y="2852116"/>
            <a:ext cx="1802014" cy="246221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tIns="0" rIns="36000" bIns="0">
            <a:spAutoFit/>
          </a:bodyPr>
          <a:lstStyle>
            <a:lvl1pPr>
              <a:spcBef>
                <a:spcPts val="0"/>
              </a:spcBef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Vorname, Name</a:t>
            </a:r>
          </a:p>
        </p:txBody>
      </p:sp>
      <p:sp>
        <p:nvSpPr>
          <p:cNvPr id="8" name="Titel 1"/>
          <p:cNvSpPr>
            <a:spLocks noGrp="1"/>
          </p:cNvSpPr>
          <p:nvPr>
            <p:ph type="title" hasCustomPrompt="1"/>
          </p:nvPr>
        </p:nvSpPr>
        <p:spPr>
          <a:xfrm>
            <a:off x="882771" y="3835706"/>
            <a:ext cx="3941317" cy="492443"/>
          </a:xfr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tIns="0" rIns="36000" bIns="0">
            <a:spAutoFit/>
          </a:bodyPr>
          <a:lstStyle>
            <a:lvl1pPr>
              <a:defRPr sz="3200" b="1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Titelmasterformat</a:t>
            </a:r>
          </a:p>
        </p:txBody>
      </p:sp>
      <p:sp>
        <p:nvSpPr>
          <p:cNvPr id="11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882772" y="5028236"/>
            <a:ext cx="6090752" cy="246221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tIns="0" rIns="36000" bIns="0">
            <a:spAutoFit/>
          </a:bodyPr>
          <a:lstStyle>
            <a:lvl1pPr marL="0" indent="0" algn="l">
              <a:buNone/>
              <a:defRPr b="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12" name="Textplatzhalter 25">
            <a:extLst>
              <a:ext uri="{FF2B5EF4-FFF2-40B4-BE49-F238E27FC236}">
                <a16:creationId xmlns:a16="http://schemas.microsoft.com/office/drawing/2014/main" id="{78DD96F1-BE0C-4FE4-B69F-BA85926561C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2808" y="3138045"/>
            <a:ext cx="3138020" cy="246221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tIns="0" rIns="36000" bIns="0">
            <a:spAutoFit/>
          </a:bodyPr>
          <a:lstStyle>
            <a:lvl1pPr>
              <a:spcBef>
                <a:spcPts val="0"/>
              </a:spcBef>
              <a:defRPr sz="16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Struktureinheit der TU Dresden</a:t>
            </a:r>
          </a:p>
        </p:txBody>
      </p:sp>
      <p:sp>
        <p:nvSpPr>
          <p:cNvPr id="13" name="Textplatzhalter 5">
            <a:extLst>
              <a:ext uri="{FF2B5EF4-FFF2-40B4-BE49-F238E27FC236}">
                <a16:creationId xmlns:a16="http://schemas.microsoft.com/office/drawing/2014/main" id="{AB2194A4-CBE4-4A84-B1E9-D417CDD94A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2770" y="4375609"/>
            <a:ext cx="4803348" cy="492443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tIns="0" rIns="36000" bIns="0">
            <a:spAutoFit/>
          </a:bodyPr>
          <a:lstStyle>
            <a:lvl1pPr>
              <a:defRPr sz="3200" b="0">
                <a:solidFill>
                  <a:schemeClr val="accent1"/>
                </a:solidFill>
              </a:defRPr>
            </a:lvl1pPr>
            <a:lvl3pPr marL="72000" indent="0">
              <a:buNone/>
              <a:defRPr/>
            </a:lvl3pPr>
            <a:lvl4pPr marL="180000" indent="0">
              <a:buNone/>
              <a:defRPr/>
            </a:lvl4pPr>
          </a:lstStyle>
          <a:p>
            <a:pPr lvl="0"/>
            <a:r>
              <a:rPr lang="de-DE" dirty="0"/>
              <a:t>durch Kicken bearbeiten</a:t>
            </a:r>
          </a:p>
        </p:txBody>
      </p:sp>
      <p:sp>
        <p:nvSpPr>
          <p:cNvPr id="14" name="Textplatzhalter 7">
            <a:extLst>
              <a:ext uri="{FF2B5EF4-FFF2-40B4-BE49-F238E27FC236}">
                <a16:creationId xmlns:a16="http://schemas.microsoft.com/office/drawing/2014/main" id="{F1D71DE1-F9B2-4550-A173-A1C0CE63C0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2808" y="5312641"/>
            <a:ext cx="5528098" cy="246221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tIns="0" rIns="36000" bIns="0">
            <a:spAutoFit/>
          </a:bodyPr>
          <a:lstStyle>
            <a:lvl1pPr>
              <a:defRPr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Ort oder Anlass des Vortrags // Samstag, 13. Januar 2021</a:t>
            </a:r>
          </a:p>
        </p:txBody>
      </p:sp>
    </p:spTree>
    <p:extLst>
      <p:ext uri="{BB962C8B-B14F-4D97-AF65-F5344CB8AC3E}">
        <p14:creationId xmlns:p14="http://schemas.microsoft.com/office/powerpoint/2010/main" val="3002802337"/>
      </p:ext>
    </p:extLst>
  </p:cSld>
  <p:clrMapOvr>
    <a:masterClrMapping/>
  </p:clrMapOvr>
  <p:hf hd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elfolie_TUD_Foto_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sz="quarter" idx="14"/>
          </p:nvPr>
        </p:nvSpPr>
        <p:spPr>
          <a:xfrm>
            <a:off x="0" y="1204913"/>
            <a:ext cx="12192000" cy="5653086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17" name="Textplatzhalter 5"/>
          <p:cNvSpPr>
            <a:spLocks noGrp="1" noChangeAspect="1"/>
          </p:cNvSpPr>
          <p:nvPr>
            <p:ph type="body" sz="quarter" idx="16" hasCustomPrompt="1"/>
          </p:nvPr>
        </p:nvSpPr>
        <p:spPr>
          <a:xfrm>
            <a:off x="290304" y="349731"/>
            <a:ext cx="1776060" cy="514800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lvl="0"/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16" name="Textplatzhalter 5"/>
          <p:cNvSpPr>
            <a:spLocks noGrp="1" noChangeAspect="1"/>
          </p:cNvSpPr>
          <p:nvPr>
            <p:ph type="body" sz="quarter" idx="17" hasCustomPrompt="1"/>
          </p:nvPr>
        </p:nvSpPr>
        <p:spPr>
          <a:xfrm>
            <a:off x="10691585" y="328249"/>
            <a:ext cx="1219680" cy="554400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lvl="0"/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7" name="Textplatzhalt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882808" y="2852116"/>
            <a:ext cx="1802014" cy="246221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tIns="0" rIns="36000" bIns="0">
            <a:spAutoFit/>
          </a:bodyPr>
          <a:lstStyle>
            <a:lvl1pPr>
              <a:spcBef>
                <a:spcPts val="0"/>
              </a:spcBef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Vorname, Name</a:t>
            </a:r>
          </a:p>
        </p:txBody>
      </p:sp>
      <p:sp>
        <p:nvSpPr>
          <p:cNvPr id="8" name="Titel 1"/>
          <p:cNvSpPr>
            <a:spLocks noGrp="1"/>
          </p:cNvSpPr>
          <p:nvPr>
            <p:ph type="title" hasCustomPrompt="1"/>
          </p:nvPr>
        </p:nvSpPr>
        <p:spPr>
          <a:xfrm>
            <a:off x="882771" y="3835706"/>
            <a:ext cx="3941317" cy="492443"/>
          </a:xfr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tIns="0" rIns="36000" bIns="0">
            <a:spAutoFit/>
          </a:bodyPr>
          <a:lstStyle>
            <a:lvl1pPr>
              <a:defRPr sz="3200" b="1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Titelmasterformat</a:t>
            </a:r>
          </a:p>
        </p:txBody>
      </p:sp>
      <p:sp>
        <p:nvSpPr>
          <p:cNvPr id="11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882772" y="5028236"/>
            <a:ext cx="6090752" cy="246221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tIns="0" rIns="36000" bIns="0">
            <a:spAutoFit/>
          </a:bodyPr>
          <a:lstStyle>
            <a:lvl1pPr marL="0" indent="0" algn="l">
              <a:buNone/>
              <a:defRPr b="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12" name="Textplatzhalter 25">
            <a:extLst>
              <a:ext uri="{FF2B5EF4-FFF2-40B4-BE49-F238E27FC236}">
                <a16:creationId xmlns:a16="http://schemas.microsoft.com/office/drawing/2014/main" id="{78DD96F1-BE0C-4FE4-B69F-BA85926561C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2808" y="3138045"/>
            <a:ext cx="3138020" cy="246221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tIns="0" rIns="36000" bIns="0">
            <a:spAutoFit/>
          </a:bodyPr>
          <a:lstStyle>
            <a:lvl1pPr>
              <a:spcBef>
                <a:spcPts val="0"/>
              </a:spcBef>
              <a:defRPr sz="16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Struktureinheit der TU Dresden</a:t>
            </a:r>
          </a:p>
        </p:txBody>
      </p:sp>
      <p:sp>
        <p:nvSpPr>
          <p:cNvPr id="13" name="Textplatzhalter 5">
            <a:extLst>
              <a:ext uri="{FF2B5EF4-FFF2-40B4-BE49-F238E27FC236}">
                <a16:creationId xmlns:a16="http://schemas.microsoft.com/office/drawing/2014/main" id="{AB2194A4-CBE4-4A84-B1E9-D417CDD94A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2770" y="4375609"/>
            <a:ext cx="4803348" cy="492443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tIns="0" rIns="36000" bIns="0">
            <a:spAutoFit/>
          </a:bodyPr>
          <a:lstStyle>
            <a:lvl1pPr>
              <a:defRPr sz="3200" b="0">
                <a:solidFill>
                  <a:schemeClr val="accent1"/>
                </a:solidFill>
              </a:defRPr>
            </a:lvl1pPr>
            <a:lvl3pPr marL="72000" indent="0">
              <a:buNone/>
              <a:defRPr/>
            </a:lvl3pPr>
            <a:lvl4pPr marL="180000" indent="0">
              <a:buNone/>
              <a:defRPr/>
            </a:lvl4pPr>
          </a:lstStyle>
          <a:p>
            <a:pPr lvl="0"/>
            <a:r>
              <a:rPr lang="de-DE" dirty="0"/>
              <a:t>durch Kicken bearbeiten</a:t>
            </a:r>
          </a:p>
        </p:txBody>
      </p:sp>
      <p:sp>
        <p:nvSpPr>
          <p:cNvPr id="14" name="Textplatzhalter 7">
            <a:extLst>
              <a:ext uri="{FF2B5EF4-FFF2-40B4-BE49-F238E27FC236}">
                <a16:creationId xmlns:a16="http://schemas.microsoft.com/office/drawing/2014/main" id="{F1D71DE1-F9B2-4550-A173-A1C0CE63C0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2808" y="5312641"/>
            <a:ext cx="5528098" cy="246221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tIns="0" rIns="36000" bIns="0">
            <a:spAutoFit/>
          </a:bodyPr>
          <a:lstStyle>
            <a:lvl1pPr>
              <a:defRPr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Ort oder Anlass des Vortrags // Samstag, 13. Januar 2021</a:t>
            </a:r>
          </a:p>
        </p:txBody>
      </p:sp>
    </p:spTree>
    <p:extLst>
      <p:ext uri="{BB962C8B-B14F-4D97-AF65-F5344CB8AC3E}">
        <p14:creationId xmlns:p14="http://schemas.microsoft.com/office/powerpoint/2010/main" val="2542262892"/>
      </p:ext>
    </p:extLst>
  </p:cSld>
  <p:clrMapOvr>
    <a:masterClrMapping/>
  </p:clrMapOvr>
  <p:hf hd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elfolie_TUD_weiß-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/>
          <p:cNvSpPr/>
          <p:nvPr/>
        </p:nvSpPr>
        <p:spPr>
          <a:xfrm>
            <a:off x="0" y="1204912"/>
            <a:ext cx="12192000" cy="5653089"/>
          </a:xfrm>
          <a:prstGeom prst="rect">
            <a:avLst/>
          </a:prstGeom>
          <a:gradFill>
            <a:gsLst>
              <a:gs pos="14000">
                <a:schemeClr val="accent5"/>
              </a:gs>
              <a:gs pos="100000">
                <a:schemeClr val="accent4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2731" y="328249"/>
            <a:ext cx="1218534" cy="554589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04" y="349731"/>
            <a:ext cx="1764738" cy="513188"/>
          </a:xfrm>
          <a:prstGeom prst="rect">
            <a:avLst/>
          </a:prstGeom>
        </p:spPr>
      </p:pic>
      <p:sp>
        <p:nvSpPr>
          <p:cNvPr id="12" name="Textplatzhalt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882808" y="2852116"/>
            <a:ext cx="1802014" cy="246221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tIns="0" rIns="36000" bIns="0">
            <a:spAutoFit/>
          </a:bodyPr>
          <a:lstStyle>
            <a:lvl1pPr>
              <a:spcBef>
                <a:spcPts val="0"/>
              </a:spcBef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Vorname, Name</a:t>
            </a:r>
          </a:p>
        </p:txBody>
      </p:sp>
      <p:sp>
        <p:nvSpPr>
          <p:cNvPr id="14" name="Titel 1"/>
          <p:cNvSpPr>
            <a:spLocks noGrp="1"/>
          </p:cNvSpPr>
          <p:nvPr>
            <p:ph type="title" hasCustomPrompt="1"/>
          </p:nvPr>
        </p:nvSpPr>
        <p:spPr>
          <a:xfrm>
            <a:off x="882771" y="3835706"/>
            <a:ext cx="3941317" cy="492443"/>
          </a:xfr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tIns="0" rIns="36000" bIns="0">
            <a:spAutoFit/>
          </a:bodyPr>
          <a:lstStyle>
            <a:lvl1pPr>
              <a:defRPr sz="3200" b="1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Titelmasterformat</a:t>
            </a:r>
          </a:p>
        </p:txBody>
      </p:sp>
      <p:sp>
        <p:nvSpPr>
          <p:cNvPr id="15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882772" y="5028236"/>
            <a:ext cx="6090752" cy="246221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tIns="0" rIns="36000" bIns="0">
            <a:spAutoFit/>
          </a:bodyPr>
          <a:lstStyle>
            <a:lvl1pPr marL="0" indent="0" algn="l">
              <a:buNone/>
              <a:defRPr b="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16" name="Textplatzhalter 25">
            <a:extLst>
              <a:ext uri="{FF2B5EF4-FFF2-40B4-BE49-F238E27FC236}">
                <a16:creationId xmlns:a16="http://schemas.microsoft.com/office/drawing/2014/main" id="{78DD96F1-BE0C-4FE4-B69F-BA85926561C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2808" y="3138045"/>
            <a:ext cx="3138020" cy="246221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tIns="0" rIns="36000" bIns="0">
            <a:spAutoFit/>
          </a:bodyPr>
          <a:lstStyle>
            <a:lvl1pPr>
              <a:spcBef>
                <a:spcPts val="0"/>
              </a:spcBef>
              <a:defRPr sz="16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Struktureinheit der TU Dresden</a:t>
            </a:r>
          </a:p>
        </p:txBody>
      </p:sp>
      <p:sp>
        <p:nvSpPr>
          <p:cNvPr id="17" name="Textplatzhalter 5">
            <a:extLst>
              <a:ext uri="{FF2B5EF4-FFF2-40B4-BE49-F238E27FC236}">
                <a16:creationId xmlns:a16="http://schemas.microsoft.com/office/drawing/2014/main" id="{AB2194A4-CBE4-4A84-B1E9-D417CDD94A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2770" y="4375609"/>
            <a:ext cx="4803348" cy="492443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tIns="0" rIns="36000" bIns="0">
            <a:spAutoFit/>
          </a:bodyPr>
          <a:lstStyle>
            <a:lvl1pPr>
              <a:defRPr sz="3200" b="0">
                <a:solidFill>
                  <a:schemeClr val="accent1"/>
                </a:solidFill>
              </a:defRPr>
            </a:lvl1pPr>
            <a:lvl3pPr marL="72000" indent="0">
              <a:buNone/>
              <a:defRPr/>
            </a:lvl3pPr>
            <a:lvl4pPr marL="180000" indent="0">
              <a:buNone/>
              <a:defRPr/>
            </a:lvl4pPr>
          </a:lstStyle>
          <a:p>
            <a:pPr lvl="0"/>
            <a:r>
              <a:rPr lang="de-DE" dirty="0"/>
              <a:t>durch Kicken bearbeiten</a:t>
            </a:r>
          </a:p>
        </p:txBody>
      </p:sp>
      <p:sp>
        <p:nvSpPr>
          <p:cNvPr id="24" name="Textplatzhalter 7">
            <a:extLst>
              <a:ext uri="{FF2B5EF4-FFF2-40B4-BE49-F238E27FC236}">
                <a16:creationId xmlns:a16="http://schemas.microsoft.com/office/drawing/2014/main" id="{F1D71DE1-F9B2-4550-A173-A1C0CE63C0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2808" y="5312641"/>
            <a:ext cx="5528098" cy="246221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tIns="0" rIns="36000" bIns="0">
            <a:spAutoFit/>
          </a:bodyPr>
          <a:lstStyle>
            <a:lvl1pPr>
              <a:defRPr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Ort oder Anlass des Vortrags // Samstag, 13. Januar 2021</a:t>
            </a:r>
          </a:p>
        </p:txBody>
      </p:sp>
    </p:spTree>
    <p:extLst>
      <p:ext uri="{BB962C8B-B14F-4D97-AF65-F5344CB8AC3E}">
        <p14:creationId xmlns:p14="http://schemas.microsoft.com/office/powerpoint/2010/main" val="298400520"/>
      </p:ext>
    </p:extLst>
  </p:cSld>
  <p:clrMapOvr>
    <a:masterClrMapping/>
  </p:clrMapOvr>
  <p:hf hdr="0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image" Target="../media/image1.png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 userDrawn="1"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4500" y="2003657"/>
            <a:ext cx="6858000" cy="6858000"/>
          </a:xfrm>
          <a:prstGeom prst="rect">
            <a:avLst/>
          </a:prstGeom>
        </p:spPr>
      </p:pic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74712" y="346075"/>
            <a:ext cx="10580687" cy="684213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Das ist eine Überschrift</a:t>
            </a:r>
            <a:br>
              <a:rPr lang="de-DE" dirty="0"/>
            </a:br>
            <a:r>
              <a:rPr lang="de-DE" dirty="0"/>
              <a:t>in zwei Zeilen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74712" y="1481138"/>
            <a:ext cx="10580687" cy="4360861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Erste Textebene (</a:t>
            </a:r>
            <a:r>
              <a:rPr lang="de-DE" dirty="0" smtClean="0"/>
              <a:t>16pt bis Ebene 4)</a:t>
            </a:r>
            <a:endParaRPr lang="de-DE" dirty="0"/>
          </a:p>
          <a:p>
            <a:pPr lvl="1"/>
            <a:r>
              <a:rPr lang="de-DE" dirty="0"/>
              <a:t>Zweite Textebene für </a:t>
            </a:r>
            <a:r>
              <a:rPr lang="de-DE" dirty="0" smtClean="0"/>
              <a:t>Aufzählungen</a:t>
            </a:r>
            <a:endParaRPr lang="de-DE" dirty="0"/>
          </a:p>
          <a:p>
            <a:pPr lvl="2"/>
            <a:r>
              <a:rPr lang="de-DE" dirty="0"/>
              <a:t>Dritte Textebene bei viel Text (14pt)</a:t>
            </a:r>
          </a:p>
          <a:p>
            <a:pPr lvl="3"/>
            <a:r>
              <a:rPr lang="de-DE" dirty="0"/>
              <a:t>Vierte Textebene für Aufzählungen bei viel Text</a:t>
            </a:r>
          </a:p>
          <a:p>
            <a:pPr lvl="4"/>
            <a:r>
              <a:rPr lang="de-DE" dirty="0"/>
              <a:t>Fünfte </a:t>
            </a:r>
            <a:r>
              <a:rPr lang="de-DE" dirty="0" smtClean="0"/>
              <a:t>Ebene (nachfolgend alles 14 </a:t>
            </a:r>
            <a:r>
              <a:rPr lang="de-DE" dirty="0" err="1" smtClean="0"/>
              <a:t>pt</a:t>
            </a:r>
            <a:r>
              <a:rPr lang="de-DE" dirty="0" smtClean="0"/>
              <a:t>)</a:t>
            </a:r>
            <a:endParaRPr lang="de-DE" dirty="0"/>
          </a:p>
          <a:p>
            <a:pPr lvl="5"/>
            <a:r>
              <a:rPr lang="de-DE" dirty="0" smtClean="0"/>
              <a:t>Sechste Textebene für Aufzählungen bei viel Text</a:t>
            </a:r>
          </a:p>
          <a:p>
            <a:pPr lvl="6"/>
            <a:r>
              <a:rPr lang="de-DE" dirty="0" smtClean="0"/>
              <a:t>Siebte Textebene für Aufzählungen bei viel Text</a:t>
            </a:r>
          </a:p>
          <a:p>
            <a:pPr lvl="7"/>
            <a:r>
              <a:rPr lang="de-DE" dirty="0" smtClean="0"/>
              <a:t>Achte Textebene für Aufzählungen bei viel Text</a:t>
            </a:r>
          </a:p>
          <a:p>
            <a:pPr lvl="8"/>
            <a:r>
              <a:rPr lang="de-DE" dirty="0" smtClean="0"/>
              <a:t>Neunte Textebene für Aufzählungen bei viel Text</a:t>
            </a:r>
          </a:p>
          <a:p>
            <a:pPr lvl="5"/>
            <a:endParaRPr lang="de-DE" dirty="0" smtClean="0"/>
          </a:p>
        </p:txBody>
      </p:sp>
      <p:sp>
        <p:nvSpPr>
          <p:cNvPr id="6" name="Rechteck 5"/>
          <p:cNvSpPr/>
          <p:nvPr userDrawn="1"/>
        </p:nvSpPr>
        <p:spPr>
          <a:xfrm>
            <a:off x="0" y="6123216"/>
            <a:ext cx="12192000" cy="73478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Textfeld 3"/>
          <p:cNvSpPr txBox="1"/>
          <p:nvPr userDrawn="1"/>
        </p:nvSpPr>
        <p:spPr>
          <a:xfrm>
            <a:off x="2477770" y="6319797"/>
            <a:ext cx="4485005" cy="369332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lvl="0" indent="0" algn="l" defTabSz="9142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800" dirty="0">
                <a:solidFill>
                  <a:schemeClr val="tx2"/>
                </a:solidFill>
              </a:rPr>
              <a:t>Titel der Präsentation</a:t>
            </a:r>
          </a:p>
          <a:p>
            <a:pPr algn="l"/>
            <a:r>
              <a:rPr lang="de-DE" sz="80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Wingdings" panose="05000000000000000000" pitchFamily="2" charset="2"/>
              </a:rPr>
              <a:t>Struktureinheit der TU Dresden / </a:t>
            </a:r>
            <a:r>
              <a:rPr lang="de-DE" sz="80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Name Vorname des Vortragenden</a:t>
            </a:r>
            <a:endParaRPr lang="de-DE" sz="800" baseline="0" dirty="0">
              <a:solidFill>
                <a:schemeClr val="tx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l"/>
            <a:r>
              <a:rPr lang="de-DE" sz="800" baseline="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Ort oder Anlass des Vortrags // 13.01.2018</a:t>
            </a:r>
            <a:endParaRPr lang="de-DE" sz="800" dirty="0">
              <a:solidFill>
                <a:schemeClr val="tx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8" name="Gerade Verbindung 14"/>
          <p:cNvCxnSpPr/>
          <p:nvPr/>
        </p:nvCxnSpPr>
        <p:spPr>
          <a:xfrm>
            <a:off x="0" y="6123216"/>
            <a:ext cx="12192000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feld 11"/>
          <p:cNvSpPr txBox="1"/>
          <p:nvPr/>
        </p:nvSpPr>
        <p:spPr>
          <a:xfrm>
            <a:off x="7157720" y="6306444"/>
            <a:ext cx="704850" cy="369332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lvl="0" indent="0" algn="l" defTabSz="9142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80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de-DE" sz="80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de-DE" sz="80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Folie</a:t>
            </a:r>
            <a:r>
              <a:rPr lang="de-DE" sz="800" baseline="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fld id="{38F97D41-8991-4148-BA02-56FEE4AAF2CC}" type="slidenum">
              <a:rPr lang="de-DE" sz="800" baseline="0" smtClean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l" defTabSz="9142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lang="de-DE" sz="800" baseline="0" dirty="0">
              <a:solidFill>
                <a:schemeClr val="tx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2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800" dirty="0">
              <a:solidFill>
                <a:schemeClr val="tx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3955" y="6336430"/>
            <a:ext cx="770373" cy="350618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 userDrawn="1"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293" y="6336706"/>
            <a:ext cx="1115691" cy="324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890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2" r:id="rId1"/>
    <p:sldLayoutId id="2147483904" r:id="rId2"/>
    <p:sldLayoutId id="2147483905" r:id="rId3"/>
    <p:sldLayoutId id="2147483893" r:id="rId4"/>
    <p:sldLayoutId id="2147483928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  <p:sldLayoutId id="2147483912" r:id="rId12"/>
    <p:sldLayoutId id="2147483929" r:id="rId13"/>
    <p:sldLayoutId id="2147483894" r:id="rId14"/>
    <p:sldLayoutId id="2147483913" r:id="rId15"/>
    <p:sldLayoutId id="2147483897" r:id="rId16"/>
    <p:sldLayoutId id="2147483914" r:id="rId17"/>
    <p:sldLayoutId id="2147483915" r:id="rId18"/>
    <p:sldLayoutId id="2147483916" r:id="rId19"/>
    <p:sldLayoutId id="2147483899" r:id="rId20"/>
    <p:sldLayoutId id="2147483896" r:id="rId21"/>
    <p:sldLayoutId id="2147483900" r:id="rId22"/>
    <p:sldLayoutId id="2147483901" r:id="rId23"/>
    <p:sldLayoutId id="2147483918" r:id="rId24"/>
    <p:sldLayoutId id="2147483919" r:id="rId25"/>
    <p:sldLayoutId id="2147483917" r:id="rId26"/>
    <p:sldLayoutId id="2147483902" r:id="rId27"/>
    <p:sldLayoutId id="2147483903" r:id="rId28"/>
    <p:sldLayoutId id="2147483895" r:id="rId29"/>
    <p:sldLayoutId id="2147483920" r:id="rId30"/>
    <p:sldLayoutId id="2147483921" r:id="rId31"/>
    <p:sldLayoutId id="2147483922" r:id="rId32"/>
    <p:sldLayoutId id="2147483923" r:id="rId33"/>
    <p:sldLayoutId id="2147483924" r:id="rId34"/>
    <p:sldLayoutId id="2147483925" r:id="rId35"/>
    <p:sldLayoutId id="2147483926" r:id="rId36"/>
    <p:sldLayoutId id="2147483927" r:id="rId37"/>
  </p:sldLayoutIdLst>
  <p:hf hdr="0"/>
  <p:txStyles>
    <p:titleStyle>
      <a:lvl1pPr algn="l" defTabSz="914269" rtl="0" eaLnBrk="1" latinLnBrk="0" hangingPunct="1">
        <a:spcBef>
          <a:spcPct val="0"/>
        </a:spcBef>
        <a:buNone/>
        <a:defRPr sz="2400" b="1" kern="120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269" rtl="0" eaLnBrk="1" latinLnBrk="0" hangingPunct="1">
        <a:spcBef>
          <a:spcPts val="600"/>
        </a:spcBef>
        <a:buFont typeface="Arial" panose="020B0604020202020204" pitchFamily="34" charset="0"/>
        <a:buNone/>
        <a:defRPr sz="1600" b="1" kern="1200">
          <a:solidFill>
            <a:schemeClr val="accent1"/>
          </a:solidFill>
          <a:latin typeface="+mn-lt"/>
          <a:ea typeface="+mn-ea"/>
          <a:cs typeface="+mn-cs"/>
        </a:defRPr>
      </a:lvl1pPr>
      <a:lvl2pPr marL="0" indent="0" algn="l" defTabSz="914269" rtl="0" eaLnBrk="1" latinLnBrk="0" hangingPunct="1">
        <a:spcBef>
          <a:spcPts val="600"/>
        </a:spcBef>
        <a:buFont typeface="Open Sans" panose="020B0606030504020204" pitchFamily="34" charset="0"/>
        <a:buNone/>
        <a:defRPr sz="16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252000" indent="-252000" algn="l" defTabSz="914269" rtl="0" eaLnBrk="1" latinLnBrk="0" hangingPunct="1">
        <a:spcBef>
          <a:spcPts val="0"/>
        </a:spcBef>
        <a:buFont typeface="Arial" panose="020B0604020202020204" pitchFamily="34" charset="0"/>
        <a:buChar char="—"/>
        <a:defRPr sz="16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252000" indent="-144000" algn="l" defTabSz="914269" rtl="0" eaLnBrk="1" latinLnBrk="0" hangingPunct="1">
        <a:spcBef>
          <a:spcPts val="0"/>
        </a:spcBef>
        <a:buFont typeface="Open Sans" panose="020B0606030504020204" pitchFamily="34" charset="0"/>
        <a:buChar char="–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0" indent="0" algn="l" defTabSz="914269" rtl="0" eaLnBrk="1" latinLnBrk="0" hangingPunct="1">
        <a:spcBef>
          <a:spcPts val="600"/>
        </a:spcBef>
        <a:spcAft>
          <a:spcPts val="0"/>
        </a:spcAft>
        <a:buFont typeface="Symbol" panose="05050102010706020507" pitchFamily="18" charset="2"/>
        <a:buNone/>
        <a:defRPr sz="1400" b="1" kern="1200" baseline="0">
          <a:solidFill>
            <a:schemeClr val="accent1"/>
          </a:solidFill>
          <a:latin typeface="+mn-lt"/>
          <a:ea typeface="+mn-ea"/>
          <a:cs typeface="+mn-cs"/>
        </a:defRPr>
      </a:lvl5pPr>
      <a:lvl6pPr marL="0" marR="0" indent="0" algn="l" defTabSz="914269" rtl="0" eaLnBrk="1" fontAlgn="auto" latinLnBrk="0" hangingPunct="1">
        <a:lnSpc>
          <a:spcPct val="100000"/>
        </a:lnSpc>
        <a:spcBef>
          <a:spcPts val="6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1400" b="0" kern="1200">
          <a:solidFill>
            <a:schemeClr val="accent1"/>
          </a:solidFill>
          <a:latin typeface="+mn-lt"/>
          <a:ea typeface="+mn-ea"/>
          <a:cs typeface="+mn-cs"/>
        </a:defRPr>
      </a:lvl6pPr>
      <a:lvl7pPr marL="252000" marR="0" indent="-252000" algn="l" defTabSz="914269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 typeface="Arial" panose="020B0604020202020204" pitchFamily="34" charset="0"/>
        <a:buChar char="—"/>
        <a:tabLst/>
        <a:defRPr lang="de-DE" sz="1400" kern="1200" dirty="0" smtClean="0">
          <a:solidFill>
            <a:schemeClr val="accent1"/>
          </a:solidFill>
          <a:latin typeface="+mn-lt"/>
          <a:ea typeface="+mn-ea"/>
          <a:cs typeface="+mn-cs"/>
        </a:defRPr>
      </a:lvl7pPr>
      <a:lvl8pPr marL="252000" marR="0" indent="-144000" algn="l" defTabSz="914269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 typeface="Open Sans" panose="020B0606030504020204" pitchFamily="34" charset="0"/>
        <a:buChar char="–"/>
        <a:tabLst/>
        <a:defRPr sz="14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396000" marR="0" indent="-144000" algn="l" defTabSz="914269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 typeface="Wingdings" panose="05000000000000000000" pitchFamily="2" charset="2"/>
        <a:buChar char="§"/>
        <a:tabLst/>
        <a:defRPr sz="14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5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9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02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34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70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03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36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70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6" pos="992">
          <p15:clr>
            <a:srgbClr val="F26B43"/>
          </p15:clr>
        </p15:guide>
        <p15:guide id="7" pos="1120">
          <p15:clr>
            <a:srgbClr val="F26B43"/>
          </p15:clr>
        </p15:guide>
        <p15:guide id="8" pos="1676">
          <p15:clr>
            <a:srgbClr val="F26B43"/>
          </p15:clr>
        </p15:guide>
        <p15:guide id="9" pos="1556">
          <p15:clr>
            <a:srgbClr val="F26B43"/>
          </p15:clr>
        </p15:guide>
        <p15:guide id="10" pos="2252">
          <p15:clr>
            <a:srgbClr val="F26B43"/>
          </p15:clr>
        </p15:guide>
        <p15:guide id="11" pos="2128">
          <p15:clr>
            <a:srgbClr val="F26B43"/>
          </p15:clr>
        </p15:guide>
        <p15:guide id="16" pos="3824">
          <p15:clr>
            <a:srgbClr val="F26B43"/>
          </p15:clr>
        </p15:guide>
        <p15:guide id="17" pos="3948">
          <p15:clr>
            <a:srgbClr val="F26B43"/>
          </p15:clr>
        </p15:guide>
        <p15:guide id="20" pos="4384">
          <p15:clr>
            <a:srgbClr val="F26B43"/>
          </p15:clr>
        </p15:guide>
        <p15:guide id="21" pos="4508">
          <p15:clr>
            <a:srgbClr val="F26B43"/>
          </p15:clr>
        </p15:guide>
        <p15:guide id="22" pos="6780">
          <p15:clr>
            <a:srgbClr val="F26B43"/>
          </p15:clr>
        </p15:guide>
        <p15:guide id="23" pos="6656">
          <p15:clr>
            <a:srgbClr val="F26B43"/>
          </p15:clr>
        </p15:guide>
        <p15:guide id="24" pos="4960">
          <p15:clr>
            <a:srgbClr val="F26B43"/>
          </p15:clr>
        </p15:guide>
        <p15:guide id="25" pos="5084">
          <p15:clr>
            <a:srgbClr val="F26B43"/>
          </p15:clr>
        </p15:guide>
        <p15:guide id="30" orient="horz" pos="538">
          <p15:clr>
            <a:srgbClr val="F26B43"/>
          </p15:clr>
        </p15:guide>
        <p15:guide id="31" pos="551">
          <p15:clr>
            <a:srgbClr val="F26B43"/>
          </p15:clr>
        </p15:guide>
        <p15:guide id="39" pos="6092">
          <p15:clr>
            <a:srgbClr val="F26B43"/>
          </p15:clr>
        </p15:guide>
        <p15:guide id="40" pos="6216">
          <p15:clr>
            <a:srgbClr val="F26B43"/>
          </p15:clr>
        </p15:guide>
        <p15:guide id="41" pos="2692">
          <p15:clr>
            <a:srgbClr val="F26B43"/>
          </p15:clr>
        </p15:guide>
        <p15:guide id="42" pos="2808">
          <p15:clr>
            <a:srgbClr val="F26B43"/>
          </p15:clr>
        </p15:guide>
        <p15:guide id="43" pos="3260">
          <p15:clr>
            <a:srgbClr val="F26B43"/>
          </p15:clr>
        </p15:guide>
        <p15:guide id="44" pos="3380">
          <p15:clr>
            <a:srgbClr val="F26B43"/>
          </p15:clr>
        </p15:guide>
        <p15:guide id="50" pos="5520">
          <p15:clr>
            <a:srgbClr val="F26B43"/>
          </p15:clr>
        </p15:guide>
        <p15:guide id="52" orient="horz" pos="933">
          <p15:clr>
            <a:srgbClr val="F26B43"/>
          </p15:clr>
        </p15:guide>
        <p15:guide id="53" orient="horz" pos="759">
          <p15:clr>
            <a:srgbClr val="F26B43"/>
          </p15:clr>
        </p15:guide>
        <p15:guide id="58" orient="horz" pos="218">
          <p15:clr>
            <a:srgbClr val="F26B43"/>
          </p15:clr>
        </p15:guide>
        <p15:guide id="59" orient="horz" pos="3680">
          <p15:clr>
            <a:srgbClr val="F26B43"/>
          </p15:clr>
        </p15:guide>
        <p15:guide id="60" orient="horz" pos="3861">
          <p15:clr>
            <a:srgbClr val="F26B43"/>
          </p15:clr>
        </p15:guide>
        <p15:guide id="62" orient="horz" pos="2130">
          <p15:clr>
            <a:srgbClr val="F26B43"/>
          </p15:clr>
        </p15:guide>
        <p15:guide id="65" pos="5648">
          <p15:clr>
            <a:srgbClr val="F26B43"/>
          </p15:clr>
        </p15:guide>
        <p15:guide id="66" orient="horz" pos="649">
          <p15:clr>
            <a:srgbClr val="F26B43"/>
          </p15:clr>
        </p15:guide>
        <p15:guide id="67" pos="7216">
          <p15:clr>
            <a:srgbClr val="F26B43"/>
          </p15:clr>
        </p15:guide>
        <p15:guide id="69" orient="horz" pos="3997" userDrawn="1">
          <p15:clr>
            <a:srgbClr val="F26B43"/>
          </p15:clr>
        </p15:guide>
        <p15:guide id="70" orient="horz" pos="4196">
          <p15:clr>
            <a:srgbClr val="F26B43"/>
          </p15:clr>
        </p15:guide>
        <p15:guide id="71" pos="318">
          <p15:clr>
            <a:srgbClr val="F26B43"/>
          </p15:clr>
        </p15:guide>
        <p15:guide id="72" orient="horz" pos="4133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Untertitel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236889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Untertitel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735916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882771" y="4270480"/>
            <a:ext cx="3823162" cy="492443"/>
          </a:xfrm>
        </p:spPr>
        <p:txBody>
          <a:bodyPr/>
          <a:lstStyle/>
          <a:p>
            <a:r>
              <a:rPr lang="de-DE" dirty="0" smtClean="0"/>
              <a:t>Digital </a:t>
            </a:r>
            <a:r>
              <a:rPr lang="de-DE" dirty="0" err="1" smtClean="0"/>
              <a:t>Humanities</a:t>
            </a:r>
            <a:endParaRPr lang="de-DE" dirty="0"/>
          </a:p>
        </p:txBody>
      </p:sp>
      <p:sp>
        <p:nvSpPr>
          <p:cNvPr id="4" name="Untertitel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874713" y="3854798"/>
            <a:ext cx="1336904" cy="492443"/>
          </a:xfrm>
        </p:spPr>
        <p:txBody>
          <a:bodyPr/>
          <a:lstStyle/>
          <a:p>
            <a:r>
              <a:rPr lang="de-DE" dirty="0" smtClean="0"/>
              <a:t>Master</a:t>
            </a:r>
            <a:endParaRPr lang="de-DE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73919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Wichtige Inhalte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quarter" idx="10"/>
          </p:nvPr>
        </p:nvSpPr>
        <p:spPr>
          <a:xfrm>
            <a:off x="874711" y="1484313"/>
            <a:ext cx="6999289" cy="4344987"/>
          </a:xfrm>
        </p:spPr>
        <p:txBody>
          <a:bodyPr/>
          <a:lstStyle/>
          <a:p>
            <a:r>
              <a:rPr lang="de-DE" dirty="0" smtClean="0"/>
              <a:t>Sehr wichtige Inhalt stehen hier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10418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7577411"/>
      </p:ext>
    </p:extLst>
  </p:cSld>
  <p:clrMapOvr>
    <a:masterClrMapping/>
  </p:clrMapOvr>
</p:sld>
</file>

<file path=ppt/theme/theme1.xml><?xml version="1.0" encoding="utf-8"?>
<a:theme xmlns:a="http://schemas.openxmlformats.org/drawingml/2006/main" name="TUD_2018_16zu9">
  <a:themeElements>
    <a:clrScheme name="TUD_2021-08_grün">
      <a:dk1>
        <a:srgbClr val="000000"/>
      </a:dk1>
      <a:lt1>
        <a:sysClr val="window" lastClr="FFFFFF"/>
      </a:lt1>
      <a:dk2>
        <a:srgbClr val="727277"/>
      </a:dk2>
      <a:lt2>
        <a:srgbClr val="FFFFFF"/>
      </a:lt2>
      <a:accent1>
        <a:srgbClr val="00305D"/>
      </a:accent1>
      <a:accent2>
        <a:srgbClr val="0069B4"/>
      </a:accent2>
      <a:accent3>
        <a:srgbClr val="009FE3"/>
      </a:accent3>
      <a:accent4>
        <a:srgbClr val="008244"/>
      </a:accent4>
      <a:accent5>
        <a:srgbClr val="65B32E"/>
      </a:accent5>
      <a:accent6>
        <a:srgbClr val="94C356"/>
      </a:accent6>
      <a:hlink>
        <a:srgbClr val="0069B4"/>
      </a:hlink>
      <a:folHlink>
        <a:srgbClr val="009FE3"/>
      </a:folHlink>
    </a:clrScheme>
    <a:fontScheme name="TUD_Open Sans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H-Powerpoint-Vorlage" id="{17D9E3B2-53C6-473B-88EE-BA0BA68614FC}" vid="{CFF5077A-B3DE-49EF-9A0C-BB449105D503}"/>
    </a:ext>
  </a:extLst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10</Words>
  <Application>Microsoft Office PowerPoint</Application>
  <PresentationFormat>Breitbild</PresentationFormat>
  <Paragraphs>4</Paragraphs>
  <Slides>5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5</vt:i4>
      </vt:variant>
    </vt:vector>
  </HeadingPairs>
  <TitlesOfParts>
    <vt:vector size="11" baseType="lpstr">
      <vt:lpstr>Arial</vt:lpstr>
      <vt:lpstr>Symbol</vt:lpstr>
      <vt:lpstr>Open Sans</vt:lpstr>
      <vt:lpstr>Calibri</vt:lpstr>
      <vt:lpstr>Wingdings</vt:lpstr>
      <vt:lpstr>TUD_2018_16zu9</vt:lpstr>
      <vt:lpstr>PowerPoint-Präsentation</vt:lpstr>
      <vt:lpstr>PowerPoint-Präsentation</vt:lpstr>
      <vt:lpstr>Digital Humanities</vt:lpstr>
      <vt:lpstr>Wichtige Inhalte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Präsentationsvorlagen</dc:title>
  <dc:creator>Betty Baumann</dc:creator>
  <cp:lastModifiedBy>Alexander Lasch</cp:lastModifiedBy>
  <cp:revision>7</cp:revision>
  <dcterms:created xsi:type="dcterms:W3CDTF">2021-12-17T12:40:26Z</dcterms:created>
  <dcterms:modified xsi:type="dcterms:W3CDTF">2022-11-01T12:36:51Z</dcterms:modified>
</cp:coreProperties>
</file>